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1"/>
  </p:notesMasterIdLst>
  <p:sldIdLst>
    <p:sldId id="256" r:id="rId2"/>
    <p:sldId id="257" r:id="rId3"/>
    <p:sldId id="259" r:id="rId4"/>
    <p:sldId id="295" r:id="rId5"/>
    <p:sldId id="261" r:id="rId6"/>
    <p:sldId id="307" r:id="rId7"/>
    <p:sldId id="262" r:id="rId8"/>
    <p:sldId id="296" r:id="rId9"/>
    <p:sldId id="297" r:id="rId10"/>
    <p:sldId id="298" r:id="rId11"/>
    <p:sldId id="299" r:id="rId12"/>
    <p:sldId id="300" r:id="rId13"/>
    <p:sldId id="264" r:id="rId14"/>
    <p:sldId id="301" r:id="rId15"/>
    <p:sldId id="302" r:id="rId16"/>
    <p:sldId id="303" r:id="rId17"/>
    <p:sldId id="304" r:id="rId18"/>
    <p:sldId id="306" r:id="rId19"/>
    <p:sldId id="305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60"/>
  </p:normalViewPr>
  <p:slideViewPr>
    <p:cSldViewPr snapToGrid="0">
      <p:cViewPr varScale="1">
        <p:scale>
          <a:sx n="84" d="100"/>
          <a:sy n="84" d="100"/>
        </p:scale>
        <p:origin x="9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7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11" name="Google Shape;111;p7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1"/>
          </p:nvPr>
        </p:nvSpPr>
        <p:spPr>
          <a:xfrm>
            <a:off x="1207850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2"/>
          </p:nvPr>
        </p:nvSpPr>
        <p:spPr>
          <a:xfrm>
            <a:off x="3512976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body" idx="3"/>
          </p:nvPr>
        </p:nvSpPr>
        <p:spPr>
          <a:xfrm>
            <a:off x="5818102" y="1582550"/>
            <a:ext cx="2085900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sz="1800"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 sz="1800"/>
            </a:lvl2pPr>
            <a:lvl3pPr marL="1371600" lvl="2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8" name="Google Shape;128;p7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29" name="Google Shape;129;p7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0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174" name="Google Shape;174;p10"/>
            <p:cNvSpPr/>
            <p:nvPr/>
          </p:nvSpPr>
          <p:spPr>
            <a:xfrm>
              <a:off x="7924791" y="0"/>
              <a:ext cx="1219243" cy="1859792"/>
            </a:xfrm>
            <a:custGeom>
              <a:avLst/>
              <a:gdLst/>
              <a:ahLst/>
              <a:cxnLst/>
              <a:rect l="l" t="t" r="r" b="b"/>
              <a:pathLst>
                <a:path w="11649" h="17769" extrusionOk="0">
                  <a:moveTo>
                    <a:pt x="2458" y="8111"/>
                  </a:moveTo>
                  <a:lnTo>
                    <a:pt x="2480" y="8145"/>
                  </a:lnTo>
                  <a:lnTo>
                    <a:pt x="2514" y="8168"/>
                  </a:lnTo>
                  <a:lnTo>
                    <a:pt x="2560" y="8191"/>
                  </a:lnTo>
                  <a:lnTo>
                    <a:pt x="2640" y="8191"/>
                  </a:lnTo>
                  <a:lnTo>
                    <a:pt x="2685" y="8168"/>
                  </a:lnTo>
                  <a:lnTo>
                    <a:pt x="2719" y="8145"/>
                  </a:lnTo>
                  <a:lnTo>
                    <a:pt x="2742" y="8122"/>
                  </a:lnTo>
                  <a:lnTo>
                    <a:pt x="4733" y="9271"/>
                  </a:lnTo>
                  <a:lnTo>
                    <a:pt x="4721" y="9317"/>
                  </a:lnTo>
                  <a:lnTo>
                    <a:pt x="4721" y="9362"/>
                  </a:lnTo>
                  <a:lnTo>
                    <a:pt x="4721" y="9408"/>
                  </a:lnTo>
                  <a:lnTo>
                    <a:pt x="4733" y="9453"/>
                  </a:lnTo>
                  <a:lnTo>
                    <a:pt x="4755" y="9499"/>
                  </a:lnTo>
                  <a:lnTo>
                    <a:pt x="4790" y="9533"/>
                  </a:lnTo>
                  <a:lnTo>
                    <a:pt x="4812" y="9567"/>
                  </a:lnTo>
                  <a:lnTo>
                    <a:pt x="4858" y="9590"/>
                  </a:lnTo>
                  <a:lnTo>
                    <a:pt x="4903" y="9601"/>
                  </a:lnTo>
                  <a:lnTo>
                    <a:pt x="4949" y="9613"/>
                  </a:lnTo>
                  <a:lnTo>
                    <a:pt x="4949" y="11910"/>
                  </a:lnTo>
                  <a:lnTo>
                    <a:pt x="4903" y="11910"/>
                  </a:lnTo>
                  <a:lnTo>
                    <a:pt x="4869" y="11933"/>
                  </a:lnTo>
                  <a:lnTo>
                    <a:pt x="4835" y="11945"/>
                  </a:lnTo>
                  <a:lnTo>
                    <a:pt x="4812" y="11979"/>
                  </a:lnTo>
                  <a:lnTo>
                    <a:pt x="4778" y="12001"/>
                  </a:lnTo>
                  <a:lnTo>
                    <a:pt x="4767" y="12047"/>
                  </a:lnTo>
                  <a:lnTo>
                    <a:pt x="4755" y="12081"/>
                  </a:lnTo>
                  <a:lnTo>
                    <a:pt x="4755" y="12127"/>
                  </a:lnTo>
                  <a:lnTo>
                    <a:pt x="4755" y="12161"/>
                  </a:lnTo>
                  <a:lnTo>
                    <a:pt x="4767" y="12206"/>
                  </a:lnTo>
                  <a:lnTo>
                    <a:pt x="2753" y="13366"/>
                  </a:lnTo>
                  <a:lnTo>
                    <a:pt x="2731" y="13332"/>
                  </a:lnTo>
                  <a:lnTo>
                    <a:pt x="2685" y="13298"/>
                  </a:lnTo>
                  <a:lnTo>
                    <a:pt x="2651" y="13287"/>
                  </a:lnTo>
                  <a:lnTo>
                    <a:pt x="2594" y="13275"/>
                  </a:lnTo>
                  <a:lnTo>
                    <a:pt x="2549" y="13287"/>
                  </a:lnTo>
                  <a:lnTo>
                    <a:pt x="2503" y="13298"/>
                  </a:lnTo>
                  <a:lnTo>
                    <a:pt x="2469" y="13332"/>
                  </a:lnTo>
                  <a:lnTo>
                    <a:pt x="2446" y="13366"/>
                  </a:lnTo>
                  <a:lnTo>
                    <a:pt x="433" y="12206"/>
                  </a:lnTo>
                  <a:lnTo>
                    <a:pt x="456" y="12161"/>
                  </a:lnTo>
                  <a:lnTo>
                    <a:pt x="456" y="12127"/>
                  </a:lnTo>
                  <a:lnTo>
                    <a:pt x="456" y="12081"/>
                  </a:lnTo>
                  <a:lnTo>
                    <a:pt x="444" y="12036"/>
                  </a:lnTo>
                  <a:lnTo>
                    <a:pt x="421" y="12001"/>
                  </a:lnTo>
                  <a:lnTo>
                    <a:pt x="399" y="11967"/>
                  </a:lnTo>
                  <a:lnTo>
                    <a:pt x="365" y="11945"/>
                  </a:lnTo>
                  <a:lnTo>
                    <a:pt x="330" y="11922"/>
                  </a:lnTo>
                  <a:lnTo>
                    <a:pt x="296" y="11910"/>
                  </a:lnTo>
                  <a:lnTo>
                    <a:pt x="251" y="11899"/>
                  </a:lnTo>
                  <a:lnTo>
                    <a:pt x="251" y="9556"/>
                  </a:lnTo>
                  <a:lnTo>
                    <a:pt x="319" y="9533"/>
                  </a:lnTo>
                  <a:lnTo>
                    <a:pt x="365" y="9487"/>
                  </a:lnTo>
                  <a:lnTo>
                    <a:pt x="410" y="9431"/>
                  </a:lnTo>
                  <a:lnTo>
                    <a:pt x="421" y="9362"/>
                  </a:lnTo>
                  <a:lnTo>
                    <a:pt x="410" y="9294"/>
                  </a:lnTo>
                  <a:lnTo>
                    <a:pt x="2458" y="8111"/>
                  </a:lnTo>
                  <a:close/>
                  <a:moveTo>
                    <a:pt x="7508" y="8134"/>
                  </a:moveTo>
                  <a:lnTo>
                    <a:pt x="9556" y="9317"/>
                  </a:lnTo>
                  <a:lnTo>
                    <a:pt x="9544" y="9362"/>
                  </a:lnTo>
                  <a:lnTo>
                    <a:pt x="9556" y="9419"/>
                  </a:lnTo>
                  <a:lnTo>
                    <a:pt x="9590" y="9476"/>
                  </a:lnTo>
                  <a:lnTo>
                    <a:pt x="9635" y="9510"/>
                  </a:lnTo>
                  <a:lnTo>
                    <a:pt x="9681" y="9522"/>
                  </a:lnTo>
                  <a:lnTo>
                    <a:pt x="9681" y="11854"/>
                  </a:lnTo>
                  <a:lnTo>
                    <a:pt x="9635" y="11865"/>
                  </a:lnTo>
                  <a:lnTo>
                    <a:pt x="9590" y="11888"/>
                  </a:lnTo>
                  <a:lnTo>
                    <a:pt x="9544" y="11910"/>
                  </a:lnTo>
                  <a:lnTo>
                    <a:pt x="9510" y="11945"/>
                  </a:lnTo>
                  <a:lnTo>
                    <a:pt x="9488" y="11979"/>
                  </a:lnTo>
                  <a:lnTo>
                    <a:pt x="9465" y="12024"/>
                  </a:lnTo>
                  <a:lnTo>
                    <a:pt x="9442" y="12070"/>
                  </a:lnTo>
                  <a:lnTo>
                    <a:pt x="9442" y="12127"/>
                  </a:lnTo>
                  <a:lnTo>
                    <a:pt x="9453" y="12172"/>
                  </a:lnTo>
                  <a:lnTo>
                    <a:pt x="9465" y="12229"/>
                  </a:lnTo>
                  <a:lnTo>
                    <a:pt x="7486" y="13366"/>
                  </a:lnTo>
                  <a:lnTo>
                    <a:pt x="7451" y="13344"/>
                  </a:lnTo>
                  <a:lnTo>
                    <a:pt x="7417" y="13310"/>
                  </a:lnTo>
                  <a:lnTo>
                    <a:pt x="7383" y="13298"/>
                  </a:lnTo>
                  <a:lnTo>
                    <a:pt x="7292" y="13298"/>
                  </a:lnTo>
                  <a:lnTo>
                    <a:pt x="7258" y="13310"/>
                  </a:lnTo>
                  <a:lnTo>
                    <a:pt x="7224" y="13344"/>
                  </a:lnTo>
                  <a:lnTo>
                    <a:pt x="7190" y="13366"/>
                  </a:lnTo>
                  <a:lnTo>
                    <a:pt x="5176" y="12206"/>
                  </a:lnTo>
                  <a:lnTo>
                    <a:pt x="5188" y="12161"/>
                  </a:lnTo>
                  <a:lnTo>
                    <a:pt x="5188" y="12127"/>
                  </a:lnTo>
                  <a:lnTo>
                    <a:pt x="5188" y="12081"/>
                  </a:lnTo>
                  <a:lnTo>
                    <a:pt x="5176" y="12036"/>
                  </a:lnTo>
                  <a:lnTo>
                    <a:pt x="5154" y="12001"/>
                  </a:lnTo>
                  <a:lnTo>
                    <a:pt x="5131" y="11979"/>
                  </a:lnTo>
                  <a:lnTo>
                    <a:pt x="5097" y="11945"/>
                  </a:lnTo>
                  <a:lnTo>
                    <a:pt x="5074" y="11922"/>
                  </a:lnTo>
                  <a:lnTo>
                    <a:pt x="5028" y="11910"/>
                  </a:lnTo>
                  <a:lnTo>
                    <a:pt x="4994" y="11910"/>
                  </a:lnTo>
                  <a:lnTo>
                    <a:pt x="4994" y="9613"/>
                  </a:lnTo>
                  <a:lnTo>
                    <a:pt x="5040" y="9601"/>
                  </a:lnTo>
                  <a:lnTo>
                    <a:pt x="5085" y="9590"/>
                  </a:lnTo>
                  <a:lnTo>
                    <a:pt x="5119" y="9567"/>
                  </a:lnTo>
                  <a:lnTo>
                    <a:pt x="5154" y="9533"/>
                  </a:lnTo>
                  <a:lnTo>
                    <a:pt x="5188" y="9499"/>
                  </a:lnTo>
                  <a:lnTo>
                    <a:pt x="5199" y="9453"/>
                  </a:lnTo>
                  <a:lnTo>
                    <a:pt x="5222" y="9408"/>
                  </a:lnTo>
                  <a:lnTo>
                    <a:pt x="5222" y="9362"/>
                  </a:lnTo>
                  <a:lnTo>
                    <a:pt x="5210" y="9317"/>
                  </a:lnTo>
                  <a:lnTo>
                    <a:pt x="5199" y="9271"/>
                  </a:lnTo>
                  <a:lnTo>
                    <a:pt x="7167" y="8134"/>
                  </a:lnTo>
                  <a:lnTo>
                    <a:pt x="7201" y="8168"/>
                  </a:lnTo>
                  <a:lnTo>
                    <a:pt x="7247" y="8202"/>
                  </a:lnTo>
                  <a:lnTo>
                    <a:pt x="7292" y="8213"/>
                  </a:lnTo>
                  <a:lnTo>
                    <a:pt x="7338" y="8225"/>
                  </a:lnTo>
                  <a:lnTo>
                    <a:pt x="7395" y="8213"/>
                  </a:lnTo>
                  <a:lnTo>
                    <a:pt x="7440" y="8202"/>
                  </a:lnTo>
                  <a:lnTo>
                    <a:pt x="7474" y="8168"/>
                  </a:lnTo>
                  <a:lnTo>
                    <a:pt x="7508" y="8134"/>
                  </a:lnTo>
                  <a:close/>
                  <a:moveTo>
                    <a:pt x="6940" y="0"/>
                  </a:moveTo>
                  <a:lnTo>
                    <a:pt x="5154" y="1036"/>
                  </a:lnTo>
                  <a:lnTo>
                    <a:pt x="5119" y="990"/>
                  </a:lnTo>
                  <a:lnTo>
                    <a:pt x="5074" y="956"/>
                  </a:lnTo>
                  <a:lnTo>
                    <a:pt x="5028" y="945"/>
                  </a:lnTo>
                  <a:lnTo>
                    <a:pt x="4972" y="933"/>
                  </a:lnTo>
                  <a:lnTo>
                    <a:pt x="4926" y="933"/>
                  </a:lnTo>
                  <a:lnTo>
                    <a:pt x="4881" y="956"/>
                  </a:lnTo>
                  <a:lnTo>
                    <a:pt x="4846" y="967"/>
                  </a:lnTo>
                  <a:lnTo>
                    <a:pt x="4812" y="1001"/>
                  </a:lnTo>
                  <a:lnTo>
                    <a:pt x="4790" y="1036"/>
                  </a:lnTo>
                  <a:lnTo>
                    <a:pt x="4767" y="1070"/>
                  </a:lnTo>
                  <a:lnTo>
                    <a:pt x="4755" y="1104"/>
                  </a:lnTo>
                  <a:lnTo>
                    <a:pt x="4744" y="1149"/>
                  </a:lnTo>
                  <a:lnTo>
                    <a:pt x="4755" y="1195"/>
                  </a:lnTo>
                  <a:lnTo>
                    <a:pt x="4767" y="1229"/>
                  </a:lnTo>
                  <a:lnTo>
                    <a:pt x="4778" y="1274"/>
                  </a:lnTo>
                  <a:lnTo>
                    <a:pt x="4801" y="1297"/>
                  </a:lnTo>
                  <a:lnTo>
                    <a:pt x="4835" y="1331"/>
                  </a:lnTo>
                  <a:lnTo>
                    <a:pt x="4869" y="1354"/>
                  </a:lnTo>
                  <a:lnTo>
                    <a:pt x="4903" y="1365"/>
                  </a:lnTo>
                  <a:lnTo>
                    <a:pt x="4949" y="1377"/>
                  </a:lnTo>
                  <a:lnTo>
                    <a:pt x="4949" y="3697"/>
                  </a:lnTo>
                  <a:lnTo>
                    <a:pt x="4903" y="3697"/>
                  </a:lnTo>
                  <a:lnTo>
                    <a:pt x="4869" y="3720"/>
                  </a:lnTo>
                  <a:lnTo>
                    <a:pt x="4835" y="3743"/>
                  </a:lnTo>
                  <a:lnTo>
                    <a:pt x="4801" y="3766"/>
                  </a:lnTo>
                  <a:lnTo>
                    <a:pt x="4778" y="3800"/>
                  </a:lnTo>
                  <a:lnTo>
                    <a:pt x="4767" y="3834"/>
                  </a:lnTo>
                  <a:lnTo>
                    <a:pt x="4755" y="3868"/>
                  </a:lnTo>
                  <a:lnTo>
                    <a:pt x="4744" y="3914"/>
                  </a:lnTo>
                  <a:lnTo>
                    <a:pt x="4755" y="3959"/>
                  </a:lnTo>
                  <a:lnTo>
                    <a:pt x="4767" y="3993"/>
                  </a:lnTo>
                  <a:lnTo>
                    <a:pt x="4790" y="4039"/>
                  </a:lnTo>
                  <a:lnTo>
                    <a:pt x="4812" y="4061"/>
                  </a:lnTo>
                  <a:lnTo>
                    <a:pt x="4846" y="4096"/>
                  </a:lnTo>
                  <a:lnTo>
                    <a:pt x="4881" y="4118"/>
                  </a:lnTo>
                  <a:lnTo>
                    <a:pt x="4926" y="4130"/>
                  </a:lnTo>
                  <a:lnTo>
                    <a:pt x="5028" y="4130"/>
                  </a:lnTo>
                  <a:lnTo>
                    <a:pt x="5074" y="4107"/>
                  </a:lnTo>
                  <a:lnTo>
                    <a:pt x="5119" y="4073"/>
                  </a:lnTo>
                  <a:lnTo>
                    <a:pt x="5154" y="4039"/>
                  </a:lnTo>
                  <a:lnTo>
                    <a:pt x="7122" y="5165"/>
                  </a:lnTo>
                  <a:lnTo>
                    <a:pt x="7099" y="5210"/>
                  </a:lnTo>
                  <a:lnTo>
                    <a:pt x="7099" y="5256"/>
                  </a:lnTo>
                  <a:lnTo>
                    <a:pt x="7099" y="5301"/>
                  </a:lnTo>
                  <a:lnTo>
                    <a:pt x="7110" y="5347"/>
                  </a:lnTo>
                  <a:lnTo>
                    <a:pt x="7133" y="5381"/>
                  </a:lnTo>
                  <a:lnTo>
                    <a:pt x="7156" y="5415"/>
                  </a:lnTo>
                  <a:lnTo>
                    <a:pt x="7190" y="5449"/>
                  </a:lnTo>
                  <a:lnTo>
                    <a:pt x="7235" y="5472"/>
                  </a:lnTo>
                  <a:lnTo>
                    <a:pt x="7269" y="5483"/>
                  </a:lnTo>
                  <a:lnTo>
                    <a:pt x="7315" y="5495"/>
                  </a:lnTo>
                  <a:lnTo>
                    <a:pt x="7315" y="7815"/>
                  </a:lnTo>
                  <a:lnTo>
                    <a:pt x="7281" y="7815"/>
                  </a:lnTo>
                  <a:lnTo>
                    <a:pt x="7247" y="7838"/>
                  </a:lnTo>
                  <a:lnTo>
                    <a:pt x="7190" y="7872"/>
                  </a:lnTo>
                  <a:lnTo>
                    <a:pt x="7144" y="7940"/>
                  </a:lnTo>
                  <a:lnTo>
                    <a:pt x="7133" y="7975"/>
                  </a:lnTo>
                  <a:lnTo>
                    <a:pt x="7133" y="8020"/>
                  </a:lnTo>
                  <a:lnTo>
                    <a:pt x="7133" y="8054"/>
                  </a:lnTo>
                  <a:lnTo>
                    <a:pt x="7144" y="8088"/>
                  </a:lnTo>
                  <a:lnTo>
                    <a:pt x="5176" y="9226"/>
                  </a:lnTo>
                  <a:lnTo>
                    <a:pt x="5142" y="9180"/>
                  </a:lnTo>
                  <a:lnTo>
                    <a:pt x="5085" y="9146"/>
                  </a:lnTo>
                  <a:lnTo>
                    <a:pt x="5028" y="9123"/>
                  </a:lnTo>
                  <a:lnTo>
                    <a:pt x="4972" y="9112"/>
                  </a:lnTo>
                  <a:lnTo>
                    <a:pt x="4903" y="9123"/>
                  </a:lnTo>
                  <a:lnTo>
                    <a:pt x="4846" y="9146"/>
                  </a:lnTo>
                  <a:lnTo>
                    <a:pt x="4801" y="9180"/>
                  </a:lnTo>
                  <a:lnTo>
                    <a:pt x="4755" y="9226"/>
                  </a:lnTo>
                  <a:lnTo>
                    <a:pt x="2765" y="8077"/>
                  </a:lnTo>
                  <a:lnTo>
                    <a:pt x="2776" y="8020"/>
                  </a:lnTo>
                  <a:lnTo>
                    <a:pt x="2776" y="7975"/>
                  </a:lnTo>
                  <a:lnTo>
                    <a:pt x="2765" y="7940"/>
                  </a:lnTo>
                  <a:lnTo>
                    <a:pt x="2731" y="7895"/>
                  </a:lnTo>
                  <a:lnTo>
                    <a:pt x="2674" y="7849"/>
                  </a:lnTo>
                  <a:lnTo>
                    <a:pt x="2640" y="7838"/>
                  </a:lnTo>
                  <a:lnTo>
                    <a:pt x="2560" y="7838"/>
                  </a:lnTo>
                  <a:lnTo>
                    <a:pt x="2526" y="7849"/>
                  </a:lnTo>
                  <a:lnTo>
                    <a:pt x="2469" y="7895"/>
                  </a:lnTo>
                  <a:lnTo>
                    <a:pt x="2435" y="7940"/>
                  </a:lnTo>
                  <a:lnTo>
                    <a:pt x="2423" y="7975"/>
                  </a:lnTo>
                  <a:lnTo>
                    <a:pt x="2423" y="8020"/>
                  </a:lnTo>
                  <a:lnTo>
                    <a:pt x="2435" y="8077"/>
                  </a:lnTo>
                  <a:lnTo>
                    <a:pt x="387" y="9260"/>
                  </a:lnTo>
                  <a:lnTo>
                    <a:pt x="353" y="9226"/>
                  </a:lnTo>
                  <a:lnTo>
                    <a:pt x="319" y="9203"/>
                  </a:lnTo>
                  <a:lnTo>
                    <a:pt x="274" y="9180"/>
                  </a:lnTo>
                  <a:lnTo>
                    <a:pt x="194" y="9180"/>
                  </a:lnTo>
                  <a:lnTo>
                    <a:pt x="160" y="9192"/>
                  </a:lnTo>
                  <a:lnTo>
                    <a:pt x="126" y="9203"/>
                  </a:lnTo>
                  <a:lnTo>
                    <a:pt x="92" y="9226"/>
                  </a:lnTo>
                  <a:lnTo>
                    <a:pt x="69" y="9260"/>
                  </a:lnTo>
                  <a:lnTo>
                    <a:pt x="57" y="9294"/>
                  </a:lnTo>
                  <a:lnTo>
                    <a:pt x="46" y="9328"/>
                  </a:lnTo>
                  <a:lnTo>
                    <a:pt x="46" y="9362"/>
                  </a:lnTo>
                  <a:lnTo>
                    <a:pt x="57" y="9431"/>
                  </a:lnTo>
                  <a:lnTo>
                    <a:pt x="92" y="9487"/>
                  </a:lnTo>
                  <a:lnTo>
                    <a:pt x="137" y="9533"/>
                  </a:lnTo>
                  <a:lnTo>
                    <a:pt x="205" y="9544"/>
                  </a:lnTo>
                  <a:lnTo>
                    <a:pt x="205" y="11899"/>
                  </a:lnTo>
                  <a:lnTo>
                    <a:pt x="160" y="11910"/>
                  </a:lnTo>
                  <a:lnTo>
                    <a:pt x="126" y="11922"/>
                  </a:lnTo>
                  <a:lnTo>
                    <a:pt x="92" y="11945"/>
                  </a:lnTo>
                  <a:lnTo>
                    <a:pt x="57" y="11967"/>
                  </a:lnTo>
                  <a:lnTo>
                    <a:pt x="35" y="12001"/>
                  </a:lnTo>
                  <a:lnTo>
                    <a:pt x="23" y="12036"/>
                  </a:lnTo>
                  <a:lnTo>
                    <a:pt x="12" y="12081"/>
                  </a:lnTo>
                  <a:lnTo>
                    <a:pt x="1" y="12127"/>
                  </a:lnTo>
                  <a:lnTo>
                    <a:pt x="12" y="12172"/>
                  </a:lnTo>
                  <a:lnTo>
                    <a:pt x="23" y="12206"/>
                  </a:lnTo>
                  <a:lnTo>
                    <a:pt x="46" y="12252"/>
                  </a:lnTo>
                  <a:lnTo>
                    <a:pt x="69" y="12286"/>
                  </a:lnTo>
                  <a:lnTo>
                    <a:pt x="103" y="12309"/>
                  </a:lnTo>
                  <a:lnTo>
                    <a:pt x="137" y="12331"/>
                  </a:lnTo>
                  <a:lnTo>
                    <a:pt x="183" y="12343"/>
                  </a:lnTo>
                  <a:lnTo>
                    <a:pt x="285" y="12343"/>
                  </a:lnTo>
                  <a:lnTo>
                    <a:pt x="342" y="12320"/>
                  </a:lnTo>
                  <a:lnTo>
                    <a:pt x="376" y="12286"/>
                  </a:lnTo>
                  <a:lnTo>
                    <a:pt x="410" y="12252"/>
                  </a:lnTo>
                  <a:lnTo>
                    <a:pt x="2423" y="13401"/>
                  </a:lnTo>
                  <a:lnTo>
                    <a:pt x="2412" y="13469"/>
                  </a:lnTo>
                  <a:lnTo>
                    <a:pt x="2412" y="13503"/>
                  </a:lnTo>
                  <a:lnTo>
                    <a:pt x="2423" y="13537"/>
                  </a:lnTo>
                  <a:lnTo>
                    <a:pt x="2446" y="13571"/>
                  </a:lnTo>
                  <a:lnTo>
                    <a:pt x="2469" y="13605"/>
                  </a:lnTo>
                  <a:lnTo>
                    <a:pt x="2492" y="13628"/>
                  </a:lnTo>
                  <a:lnTo>
                    <a:pt x="2526" y="13639"/>
                  </a:lnTo>
                  <a:lnTo>
                    <a:pt x="2560" y="13651"/>
                  </a:lnTo>
                  <a:lnTo>
                    <a:pt x="2594" y="13662"/>
                  </a:lnTo>
                  <a:lnTo>
                    <a:pt x="2640" y="13651"/>
                  </a:lnTo>
                  <a:lnTo>
                    <a:pt x="2674" y="13639"/>
                  </a:lnTo>
                  <a:lnTo>
                    <a:pt x="2708" y="13628"/>
                  </a:lnTo>
                  <a:lnTo>
                    <a:pt x="2731" y="13605"/>
                  </a:lnTo>
                  <a:lnTo>
                    <a:pt x="2753" y="13571"/>
                  </a:lnTo>
                  <a:lnTo>
                    <a:pt x="2776" y="13537"/>
                  </a:lnTo>
                  <a:lnTo>
                    <a:pt x="2787" y="13503"/>
                  </a:lnTo>
                  <a:lnTo>
                    <a:pt x="2787" y="13469"/>
                  </a:lnTo>
                  <a:lnTo>
                    <a:pt x="2776" y="13401"/>
                  </a:lnTo>
                  <a:lnTo>
                    <a:pt x="4790" y="12240"/>
                  </a:lnTo>
                  <a:lnTo>
                    <a:pt x="4824" y="12286"/>
                  </a:lnTo>
                  <a:lnTo>
                    <a:pt x="4869" y="12309"/>
                  </a:lnTo>
                  <a:lnTo>
                    <a:pt x="4915" y="12331"/>
                  </a:lnTo>
                  <a:lnTo>
                    <a:pt x="4972" y="12343"/>
                  </a:lnTo>
                  <a:lnTo>
                    <a:pt x="5028" y="12331"/>
                  </a:lnTo>
                  <a:lnTo>
                    <a:pt x="5074" y="12309"/>
                  </a:lnTo>
                  <a:lnTo>
                    <a:pt x="5119" y="12286"/>
                  </a:lnTo>
                  <a:lnTo>
                    <a:pt x="5154" y="12240"/>
                  </a:lnTo>
                  <a:lnTo>
                    <a:pt x="7178" y="13412"/>
                  </a:lnTo>
                  <a:lnTo>
                    <a:pt x="7167" y="13469"/>
                  </a:lnTo>
                  <a:lnTo>
                    <a:pt x="7178" y="13526"/>
                  </a:lnTo>
                  <a:lnTo>
                    <a:pt x="7213" y="13583"/>
                  </a:lnTo>
                  <a:lnTo>
                    <a:pt x="7258" y="13617"/>
                  </a:lnTo>
                  <a:lnTo>
                    <a:pt x="7315" y="13639"/>
                  </a:lnTo>
                  <a:lnTo>
                    <a:pt x="7315" y="15994"/>
                  </a:lnTo>
                  <a:lnTo>
                    <a:pt x="7269" y="15994"/>
                  </a:lnTo>
                  <a:lnTo>
                    <a:pt x="7235" y="16017"/>
                  </a:lnTo>
                  <a:lnTo>
                    <a:pt x="7190" y="16040"/>
                  </a:lnTo>
                  <a:lnTo>
                    <a:pt x="7167" y="16062"/>
                  </a:lnTo>
                  <a:lnTo>
                    <a:pt x="7133" y="16097"/>
                  </a:lnTo>
                  <a:lnTo>
                    <a:pt x="7122" y="16142"/>
                  </a:lnTo>
                  <a:lnTo>
                    <a:pt x="7110" y="16176"/>
                  </a:lnTo>
                  <a:lnTo>
                    <a:pt x="7099" y="16222"/>
                  </a:lnTo>
                  <a:lnTo>
                    <a:pt x="7110" y="16279"/>
                  </a:lnTo>
                  <a:lnTo>
                    <a:pt x="7122" y="16313"/>
                  </a:lnTo>
                  <a:lnTo>
                    <a:pt x="7144" y="16358"/>
                  </a:lnTo>
                  <a:lnTo>
                    <a:pt x="7167" y="16392"/>
                  </a:lnTo>
                  <a:lnTo>
                    <a:pt x="7201" y="16426"/>
                  </a:lnTo>
                  <a:lnTo>
                    <a:pt x="7247" y="16449"/>
                  </a:lnTo>
                  <a:lnTo>
                    <a:pt x="7292" y="16461"/>
                  </a:lnTo>
                  <a:lnTo>
                    <a:pt x="7395" y="16461"/>
                  </a:lnTo>
                  <a:lnTo>
                    <a:pt x="7451" y="16438"/>
                  </a:lnTo>
                  <a:lnTo>
                    <a:pt x="7497" y="16404"/>
                  </a:lnTo>
                  <a:lnTo>
                    <a:pt x="7542" y="16358"/>
                  </a:lnTo>
                  <a:lnTo>
                    <a:pt x="9533" y="17507"/>
                  </a:lnTo>
                  <a:lnTo>
                    <a:pt x="9510" y="17575"/>
                  </a:lnTo>
                  <a:lnTo>
                    <a:pt x="9522" y="17609"/>
                  </a:lnTo>
                  <a:lnTo>
                    <a:pt x="9533" y="17655"/>
                  </a:lnTo>
                  <a:lnTo>
                    <a:pt x="9544" y="17678"/>
                  </a:lnTo>
                  <a:lnTo>
                    <a:pt x="9567" y="17712"/>
                  </a:lnTo>
                  <a:lnTo>
                    <a:pt x="9601" y="17735"/>
                  </a:lnTo>
                  <a:lnTo>
                    <a:pt x="9635" y="17757"/>
                  </a:lnTo>
                  <a:lnTo>
                    <a:pt x="9670" y="17769"/>
                  </a:lnTo>
                  <a:lnTo>
                    <a:pt x="9749" y="17769"/>
                  </a:lnTo>
                  <a:lnTo>
                    <a:pt x="9783" y="17757"/>
                  </a:lnTo>
                  <a:lnTo>
                    <a:pt x="9817" y="17735"/>
                  </a:lnTo>
                  <a:lnTo>
                    <a:pt x="9852" y="17712"/>
                  </a:lnTo>
                  <a:lnTo>
                    <a:pt x="9874" y="17678"/>
                  </a:lnTo>
                  <a:lnTo>
                    <a:pt x="9886" y="17655"/>
                  </a:lnTo>
                  <a:lnTo>
                    <a:pt x="9897" y="17609"/>
                  </a:lnTo>
                  <a:lnTo>
                    <a:pt x="9908" y="17575"/>
                  </a:lnTo>
                  <a:lnTo>
                    <a:pt x="9886" y="17507"/>
                  </a:lnTo>
                  <a:lnTo>
                    <a:pt x="11649" y="16495"/>
                  </a:lnTo>
                  <a:lnTo>
                    <a:pt x="11649" y="16438"/>
                  </a:lnTo>
                  <a:lnTo>
                    <a:pt x="9874" y="17462"/>
                  </a:lnTo>
                  <a:lnTo>
                    <a:pt x="9840" y="17427"/>
                  </a:lnTo>
                  <a:lnTo>
                    <a:pt x="9806" y="17405"/>
                  </a:lnTo>
                  <a:lnTo>
                    <a:pt x="9761" y="17382"/>
                  </a:lnTo>
                  <a:lnTo>
                    <a:pt x="9658" y="17382"/>
                  </a:lnTo>
                  <a:lnTo>
                    <a:pt x="9613" y="17405"/>
                  </a:lnTo>
                  <a:lnTo>
                    <a:pt x="9579" y="17427"/>
                  </a:lnTo>
                  <a:lnTo>
                    <a:pt x="9544" y="17473"/>
                  </a:lnTo>
                  <a:lnTo>
                    <a:pt x="7554" y="16324"/>
                  </a:lnTo>
                  <a:lnTo>
                    <a:pt x="7577" y="16279"/>
                  </a:lnTo>
                  <a:lnTo>
                    <a:pt x="7577" y="16222"/>
                  </a:lnTo>
                  <a:lnTo>
                    <a:pt x="7577" y="16176"/>
                  </a:lnTo>
                  <a:lnTo>
                    <a:pt x="7565" y="16142"/>
                  </a:lnTo>
                  <a:lnTo>
                    <a:pt x="7542" y="16097"/>
                  </a:lnTo>
                  <a:lnTo>
                    <a:pt x="7520" y="16062"/>
                  </a:lnTo>
                  <a:lnTo>
                    <a:pt x="7486" y="16040"/>
                  </a:lnTo>
                  <a:lnTo>
                    <a:pt x="7451" y="16017"/>
                  </a:lnTo>
                  <a:lnTo>
                    <a:pt x="7406" y="15994"/>
                  </a:lnTo>
                  <a:lnTo>
                    <a:pt x="7360" y="15994"/>
                  </a:lnTo>
                  <a:lnTo>
                    <a:pt x="7360" y="13639"/>
                  </a:lnTo>
                  <a:lnTo>
                    <a:pt x="7417" y="13617"/>
                  </a:lnTo>
                  <a:lnTo>
                    <a:pt x="7474" y="13583"/>
                  </a:lnTo>
                  <a:lnTo>
                    <a:pt x="7497" y="13526"/>
                  </a:lnTo>
                  <a:lnTo>
                    <a:pt x="7508" y="13469"/>
                  </a:lnTo>
                  <a:lnTo>
                    <a:pt x="7508" y="13412"/>
                  </a:lnTo>
                  <a:lnTo>
                    <a:pt x="9488" y="12263"/>
                  </a:lnTo>
                  <a:lnTo>
                    <a:pt x="9533" y="12320"/>
                  </a:lnTo>
                  <a:lnTo>
                    <a:pt x="9579" y="12354"/>
                  </a:lnTo>
                  <a:lnTo>
                    <a:pt x="9647" y="12377"/>
                  </a:lnTo>
                  <a:lnTo>
                    <a:pt x="9715" y="12388"/>
                  </a:lnTo>
                  <a:lnTo>
                    <a:pt x="9772" y="12377"/>
                  </a:lnTo>
                  <a:lnTo>
                    <a:pt x="9840" y="12354"/>
                  </a:lnTo>
                  <a:lnTo>
                    <a:pt x="9886" y="12320"/>
                  </a:lnTo>
                  <a:lnTo>
                    <a:pt x="9931" y="12263"/>
                  </a:lnTo>
                  <a:lnTo>
                    <a:pt x="11649" y="13264"/>
                  </a:lnTo>
                  <a:lnTo>
                    <a:pt x="11649" y="13207"/>
                  </a:lnTo>
                  <a:lnTo>
                    <a:pt x="9954" y="12229"/>
                  </a:lnTo>
                  <a:lnTo>
                    <a:pt x="9965" y="12172"/>
                  </a:lnTo>
                  <a:lnTo>
                    <a:pt x="9977" y="12127"/>
                  </a:lnTo>
                  <a:lnTo>
                    <a:pt x="9977" y="12070"/>
                  </a:lnTo>
                  <a:lnTo>
                    <a:pt x="9954" y="12024"/>
                  </a:lnTo>
                  <a:lnTo>
                    <a:pt x="9931" y="11979"/>
                  </a:lnTo>
                  <a:lnTo>
                    <a:pt x="9908" y="11945"/>
                  </a:lnTo>
                  <a:lnTo>
                    <a:pt x="9874" y="11910"/>
                  </a:lnTo>
                  <a:lnTo>
                    <a:pt x="9829" y="11876"/>
                  </a:lnTo>
                  <a:lnTo>
                    <a:pt x="9783" y="11865"/>
                  </a:lnTo>
                  <a:lnTo>
                    <a:pt x="9726" y="11854"/>
                  </a:lnTo>
                  <a:lnTo>
                    <a:pt x="9726" y="9522"/>
                  </a:lnTo>
                  <a:lnTo>
                    <a:pt x="9783" y="9510"/>
                  </a:lnTo>
                  <a:lnTo>
                    <a:pt x="9829" y="9476"/>
                  </a:lnTo>
                  <a:lnTo>
                    <a:pt x="9863" y="9419"/>
                  </a:lnTo>
                  <a:lnTo>
                    <a:pt x="9874" y="9362"/>
                  </a:lnTo>
                  <a:lnTo>
                    <a:pt x="9863" y="9305"/>
                  </a:lnTo>
                  <a:lnTo>
                    <a:pt x="11649" y="8282"/>
                  </a:lnTo>
                  <a:lnTo>
                    <a:pt x="11649" y="8225"/>
                  </a:lnTo>
                  <a:lnTo>
                    <a:pt x="9840" y="9271"/>
                  </a:lnTo>
                  <a:lnTo>
                    <a:pt x="9817" y="9237"/>
                  </a:lnTo>
                  <a:lnTo>
                    <a:pt x="9783" y="9214"/>
                  </a:lnTo>
                  <a:lnTo>
                    <a:pt x="9749" y="9203"/>
                  </a:lnTo>
                  <a:lnTo>
                    <a:pt x="9670" y="9203"/>
                  </a:lnTo>
                  <a:lnTo>
                    <a:pt x="9635" y="9214"/>
                  </a:lnTo>
                  <a:lnTo>
                    <a:pt x="9601" y="9237"/>
                  </a:lnTo>
                  <a:lnTo>
                    <a:pt x="9579" y="9271"/>
                  </a:lnTo>
                  <a:lnTo>
                    <a:pt x="7531" y="8088"/>
                  </a:lnTo>
                  <a:lnTo>
                    <a:pt x="7542" y="8054"/>
                  </a:lnTo>
                  <a:lnTo>
                    <a:pt x="7542" y="8020"/>
                  </a:lnTo>
                  <a:lnTo>
                    <a:pt x="7542" y="7975"/>
                  </a:lnTo>
                  <a:lnTo>
                    <a:pt x="7531" y="7940"/>
                  </a:lnTo>
                  <a:lnTo>
                    <a:pt x="7497" y="7872"/>
                  </a:lnTo>
                  <a:lnTo>
                    <a:pt x="7429" y="7827"/>
                  </a:lnTo>
                  <a:lnTo>
                    <a:pt x="7395" y="7815"/>
                  </a:lnTo>
                  <a:lnTo>
                    <a:pt x="7360" y="7815"/>
                  </a:lnTo>
                  <a:lnTo>
                    <a:pt x="7360" y="5495"/>
                  </a:lnTo>
                  <a:lnTo>
                    <a:pt x="7406" y="5495"/>
                  </a:lnTo>
                  <a:lnTo>
                    <a:pt x="7451" y="5472"/>
                  </a:lnTo>
                  <a:lnTo>
                    <a:pt x="7486" y="5449"/>
                  </a:lnTo>
                  <a:lnTo>
                    <a:pt x="7520" y="5415"/>
                  </a:lnTo>
                  <a:lnTo>
                    <a:pt x="7542" y="5381"/>
                  </a:lnTo>
                  <a:lnTo>
                    <a:pt x="7565" y="5347"/>
                  </a:lnTo>
                  <a:lnTo>
                    <a:pt x="7577" y="5301"/>
                  </a:lnTo>
                  <a:lnTo>
                    <a:pt x="7577" y="5256"/>
                  </a:lnTo>
                  <a:lnTo>
                    <a:pt x="7577" y="5210"/>
                  </a:lnTo>
                  <a:lnTo>
                    <a:pt x="7565" y="5165"/>
                  </a:lnTo>
                  <a:lnTo>
                    <a:pt x="9510" y="4039"/>
                  </a:lnTo>
                  <a:lnTo>
                    <a:pt x="9544" y="4084"/>
                  </a:lnTo>
                  <a:lnTo>
                    <a:pt x="9590" y="4130"/>
                  </a:lnTo>
                  <a:lnTo>
                    <a:pt x="9647" y="4152"/>
                  </a:lnTo>
                  <a:lnTo>
                    <a:pt x="9772" y="4152"/>
                  </a:lnTo>
                  <a:lnTo>
                    <a:pt x="9829" y="4130"/>
                  </a:lnTo>
                  <a:lnTo>
                    <a:pt x="9874" y="4096"/>
                  </a:lnTo>
                  <a:lnTo>
                    <a:pt x="9908" y="4050"/>
                  </a:lnTo>
                  <a:lnTo>
                    <a:pt x="11649" y="5051"/>
                  </a:lnTo>
                  <a:lnTo>
                    <a:pt x="11649" y="4994"/>
                  </a:lnTo>
                  <a:lnTo>
                    <a:pt x="9931" y="4005"/>
                  </a:lnTo>
                  <a:lnTo>
                    <a:pt x="9954" y="3959"/>
                  </a:lnTo>
                  <a:lnTo>
                    <a:pt x="9954" y="3914"/>
                  </a:lnTo>
                  <a:lnTo>
                    <a:pt x="9954" y="3868"/>
                  </a:lnTo>
                  <a:lnTo>
                    <a:pt x="9931" y="3823"/>
                  </a:lnTo>
                  <a:lnTo>
                    <a:pt x="9920" y="3777"/>
                  </a:lnTo>
                  <a:lnTo>
                    <a:pt x="9886" y="3743"/>
                  </a:lnTo>
                  <a:lnTo>
                    <a:pt x="9852" y="3720"/>
                  </a:lnTo>
                  <a:lnTo>
                    <a:pt x="9817" y="3697"/>
                  </a:lnTo>
                  <a:lnTo>
                    <a:pt x="9772" y="3675"/>
                  </a:lnTo>
                  <a:lnTo>
                    <a:pt x="9726" y="3675"/>
                  </a:lnTo>
                  <a:lnTo>
                    <a:pt x="9726" y="1377"/>
                  </a:lnTo>
                  <a:lnTo>
                    <a:pt x="9772" y="1365"/>
                  </a:lnTo>
                  <a:lnTo>
                    <a:pt x="9806" y="1354"/>
                  </a:lnTo>
                  <a:lnTo>
                    <a:pt x="9840" y="1331"/>
                  </a:lnTo>
                  <a:lnTo>
                    <a:pt x="9874" y="1309"/>
                  </a:lnTo>
                  <a:lnTo>
                    <a:pt x="9897" y="1274"/>
                  </a:lnTo>
                  <a:lnTo>
                    <a:pt x="9920" y="1240"/>
                  </a:lnTo>
                  <a:lnTo>
                    <a:pt x="9931" y="1195"/>
                  </a:lnTo>
                  <a:lnTo>
                    <a:pt x="9931" y="1149"/>
                  </a:lnTo>
                  <a:lnTo>
                    <a:pt x="9931" y="1115"/>
                  </a:lnTo>
                  <a:lnTo>
                    <a:pt x="9920" y="1070"/>
                  </a:lnTo>
                  <a:lnTo>
                    <a:pt x="11649" y="69"/>
                  </a:lnTo>
                  <a:lnTo>
                    <a:pt x="11649" y="12"/>
                  </a:lnTo>
                  <a:lnTo>
                    <a:pt x="9897" y="1024"/>
                  </a:lnTo>
                  <a:lnTo>
                    <a:pt x="9863" y="990"/>
                  </a:lnTo>
                  <a:lnTo>
                    <a:pt x="9817" y="956"/>
                  </a:lnTo>
                  <a:lnTo>
                    <a:pt x="9761" y="933"/>
                  </a:lnTo>
                  <a:lnTo>
                    <a:pt x="9658" y="933"/>
                  </a:lnTo>
                  <a:lnTo>
                    <a:pt x="9601" y="956"/>
                  </a:lnTo>
                  <a:lnTo>
                    <a:pt x="9556" y="990"/>
                  </a:lnTo>
                  <a:lnTo>
                    <a:pt x="9522" y="1024"/>
                  </a:lnTo>
                  <a:lnTo>
                    <a:pt x="7736" y="0"/>
                  </a:lnTo>
                  <a:lnTo>
                    <a:pt x="7645" y="0"/>
                  </a:lnTo>
                  <a:lnTo>
                    <a:pt x="9499" y="1070"/>
                  </a:lnTo>
                  <a:lnTo>
                    <a:pt x="9488" y="1115"/>
                  </a:lnTo>
                  <a:lnTo>
                    <a:pt x="9488" y="1149"/>
                  </a:lnTo>
                  <a:lnTo>
                    <a:pt x="9488" y="1195"/>
                  </a:lnTo>
                  <a:lnTo>
                    <a:pt x="9499" y="1240"/>
                  </a:lnTo>
                  <a:lnTo>
                    <a:pt x="9522" y="1274"/>
                  </a:lnTo>
                  <a:lnTo>
                    <a:pt x="9544" y="1309"/>
                  </a:lnTo>
                  <a:lnTo>
                    <a:pt x="9579" y="1331"/>
                  </a:lnTo>
                  <a:lnTo>
                    <a:pt x="9613" y="1354"/>
                  </a:lnTo>
                  <a:lnTo>
                    <a:pt x="9647" y="1365"/>
                  </a:lnTo>
                  <a:lnTo>
                    <a:pt x="9681" y="1377"/>
                  </a:lnTo>
                  <a:lnTo>
                    <a:pt x="9681" y="3675"/>
                  </a:lnTo>
                  <a:lnTo>
                    <a:pt x="9647" y="3675"/>
                  </a:lnTo>
                  <a:lnTo>
                    <a:pt x="9601" y="3697"/>
                  </a:lnTo>
                  <a:lnTo>
                    <a:pt x="9567" y="3720"/>
                  </a:lnTo>
                  <a:lnTo>
                    <a:pt x="9533" y="3743"/>
                  </a:lnTo>
                  <a:lnTo>
                    <a:pt x="9499" y="3777"/>
                  </a:lnTo>
                  <a:lnTo>
                    <a:pt x="9488" y="3823"/>
                  </a:lnTo>
                  <a:lnTo>
                    <a:pt x="9465" y="3868"/>
                  </a:lnTo>
                  <a:lnTo>
                    <a:pt x="9465" y="3914"/>
                  </a:lnTo>
                  <a:lnTo>
                    <a:pt x="9465" y="3959"/>
                  </a:lnTo>
                  <a:lnTo>
                    <a:pt x="9488" y="4005"/>
                  </a:lnTo>
                  <a:lnTo>
                    <a:pt x="7542" y="5131"/>
                  </a:lnTo>
                  <a:lnTo>
                    <a:pt x="7508" y="5085"/>
                  </a:lnTo>
                  <a:lnTo>
                    <a:pt x="7451" y="5051"/>
                  </a:lnTo>
                  <a:lnTo>
                    <a:pt x="7406" y="5028"/>
                  </a:lnTo>
                  <a:lnTo>
                    <a:pt x="7338" y="5017"/>
                  </a:lnTo>
                  <a:lnTo>
                    <a:pt x="7281" y="5028"/>
                  </a:lnTo>
                  <a:lnTo>
                    <a:pt x="7224" y="5051"/>
                  </a:lnTo>
                  <a:lnTo>
                    <a:pt x="7178" y="5085"/>
                  </a:lnTo>
                  <a:lnTo>
                    <a:pt x="7133" y="5131"/>
                  </a:lnTo>
                  <a:lnTo>
                    <a:pt x="5176" y="3993"/>
                  </a:lnTo>
                  <a:lnTo>
                    <a:pt x="5188" y="3948"/>
                  </a:lnTo>
                  <a:lnTo>
                    <a:pt x="5188" y="3914"/>
                  </a:lnTo>
                  <a:lnTo>
                    <a:pt x="5188" y="3868"/>
                  </a:lnTo>
                  <a:lnTo>
                    <a:pt x="5176" y="3834"/>
                  </a:lnTo>
                  <a:lnTo>
                    <a:pt x="5154" y="3800"/>
                  </a:lnTo>
                  <a:lnTo>
                    <a:pt x="5131" y="3766"/>
                  </a:lnTo>
                  <a:lnTo>
                    <a:pt x="5108" y="3732"/>
                  </a:lnTo>
                  <a:lnTo>
                    <a:pt x="5074" y="3720"/>
                  </a:lnTo>
                  <a:lnTo>
                    <a:pt x="5028" y="3697"/>
                  </a:lnTo>
                  <a:lnTo>
                    <a:pt x="4994" y="3697"/>
                  </a:lnTo>
                  <a:lnTo>
                    <a:pt x="4994" y="1377"/>
                  </a:lnTo>
                  <a:lnTo>
                    <a:pt x="5028" y="1365"/>
                  </a:lnTo>
                  <a:lnTo>
                    <a:pt x="5074" y="1354"/>
                  </a:lnTo>
                  <a:lnTo>
                    <a:pt x="5108" y="1331"/>
                  </a:lnTo>
                  <a:lnTo>
                    <a:pt x="5131" y="1297"/>
                  </a:lnTo>
                  <a:lnTo>
                    <a:pt x="5154" y="1274"/>
                  </a:lnTo>
                  <a:lnTo>
                    <a:pt x="5176" y="1229"/>
                  </a:lnTo>
                  <a:lnTo>
                    <a:pt x="5188" y="1195"/>
                  </a:lnTo>
                  <a:lnTo>
                    <a:pt x="5188" y="1149"/>
                  </a:lnTo>
                  <a:lnTo>
                    <a:pt x="5188" y="1115"/>
                  </a:lnTo>
                  <a:lnTo>
                    <a:pt x="5176" y="1070"/>
                  </a:lnTo>
                  <a:lnTo>
                    <a:pt x="7031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32400"/>
                  </a:schemeClr>
                </a:gs>
                <a:gs pos="9000">
                  <a:schemeClr val="dk1">
                    <a:alpha val="32400"/>
                  </a:schemeClr>
                </a:gs>
                <a:gs pos="100000">
                  <a:srgbClr val="FFFFFF">
                    <a:alpha val="45098"/>
                    <a:alpha val="3240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0" y="3394425"/>
              <a:ext cx="2268195" cy="1749057"/>
            </a:xfrm>
            <a:custGeom>
              <a:avLst/>
              <a:gdLst/>
              <a:ahLst/>
              <a:cxnLst/>
              <a:rect l="l" t="t" r="r" b="b"/>
              <a:pathLst>
                <a:path w="21671" h="16711" extrusionOk="0">
                  <a:moveTo>
                    <a:pt x="16859" y="342"/>
                  </a:moveTo>
                  <a:lnTo>
                    <a:pt x="18827" y="1479"/>
                  </a:lnTo>
                  <a:lnTo>
                    <a:pt x="18816" y="1514"/>
                  </a:lnTo>
                  <a:lnTo>
                    <a:pt x="18804" y="1559"/>
                  </a:lnTo>
                  <a:lnTo>
                    <a:pt x="18816" y="1616"/>
                  </a:lnTo>
                  <a:lnTo>
                    <a:pt x="18827" y="1650"/>
                  </a:lnTo>
                  <a:lnTo>
                    <a:pt x="18839" y="1696"/>
                  </a:lnTo>
                  <a:lnTo>
                    <a:pt x="18873" y="1730"/>
                  </a:lnTo>
                  <a:lnTo>
                    <a:pt x="18907" y="1764"/>
                  </a:lnTo>
                  <a:lnTo>
                    <a:pt x="18941" y="1787"/>
                  </a:lnTo>
                  <a:lnTo>
                    <a:pt x="18986" y="1798"/>
                  </a:lnTo>
                  <a:lnTo>
                    <a:pt x="19032" y="1809"/>
                  </a:lnTo>
                  <a:lnTo>
                    <a:pt x="19032" y="4062"/>
                  </a:lnTo>
                  <a:lnTo>
                    <a:pt x="18975" y="4062"/>
                  </a:lnTo>
                  <a:lnTo>
                    <a:pt x="18930" y="4084"/>
                  </a:lnTo>
                  <a:lnTo>
                    <a:pt x="18895" y="4107"/>
                  </a:lnTo>
                  <a:lnTo>
                    <a:pt x="18861" y="4141"/>
                  </a:lnTo>
                  <a:lnTo>
                    <a:pt x="18827" y="4175"/>
                  </a:lnTo>
                  <a:lnTo>
                    <a:pt x="18804" y="4221"/>
                  </a:lnTo>
                  <a:lnTo>
                    <a:pt x="18793" y="4266"/>
                  </a:lnTo>
                  <a:lnTo>
                    <a:pt x="18782" y="4323"/>
                  </a:lnTo>
                  <a:lnTo>
                    <a:pt x="18793" y="4380"/>
                  </a:lnTo>
                  <a:lnTo>
                    <a:pt x="18816" y="4426"/>
                  </a:lnTo>
                  <a:lnTo>
                    <a:pt x="16882" y="5540"/>
                  </a:lnTo>
                  <a:lnTo>
                    <a:pt x="16848" y="5495"/>
                  </a:lnTo>
                  <a:lnTo>
                    <a:pt x="16802" y="5461"/>
                  </a:lnTo>
                  <a:lnTo>
                    <a:pt x="16745" y="5438"/>
                  </a:lnTo>
                  <a:lnTo>
                    <a:pt x="16689" y="5427"/>
                  </a:lnTo>
                  <a:lnTo>
                    <a:pt x="16620" y="5438"/>
                  </a:lnTo>
                  <a:lnTo>
                    <a:pt x="16563" y="5461"/>
                  </a:lnTo>
                  <a:lnTo>
                    <a:pt x="16518" y="5495"/>
                  </a:lnTo>
                  <a:lnTo>
                    <a:pt x="16484" y="5540"/>
                  </a:lnTo>
                  <a:lnTo>
                    <a:pt x="14470" y="4380"/>
                  </a:lnTo>
                  <a:lnTo>
                    <a:pt x="14482" y="4323"/>
                  </a:lnTo>
                  <a:lnTo>
                    <a:pt x="14470" y="4255"/>
                  </a:lnTo>
                  <a:lnTo>
                    <a:pt x="14436" y="4209"/>
                  </a:lnTo>
                  <a:lnTo>
                    <a:pt x="14391" y="4175"/>
                  </a:lnTo>
                  <a:lnTo>
                    <a:pt x="14334" y="4153"/>
                  </a:lnTo>
                  <a:lnTo>
                    <a:pt x="14334" y="1821"/>
                  </a:lnTo>
                  <a:lnTo>
                    <a:pt x="14379" y="1809"/>
                  </a:lnTo>
                  <a:lnTo>
                    <a:pt x="14425" y="1798"/>
                  </a:lnTo>
                  <a:lnTo>
                    <a:pt x="14470" y="1775"/>
                  </a:lnTo>
                  <a:lnTo>
                    <a:pt x="14504" y="1741"/>
                  </a:lnTo>
                  <a:lnTo>
                    <a:pt x="14527" y="1707"/>
                  </a:lnTo>
                  <a:lnTo>
                    <a:pt x="14550" y="1661"/>
                  </a:lnTo>
                  <a:lnTo>
                    <a:pt x="14573" y="1616"/>
                  </a:lnTo>
                  <a:lnTo>
                    <a:pt x="14573" y="1559"/>
                  </a:lnTo>
                  <a:lnTo>
                    <a:pt x="14573" y="1514"/>
                  </a:lnTo>
                  <a:lnTo>
                    <a:pt x="14550" y="1468"/>
                  </a:lnTo>
                  <a:lnTo>
                    <a:pt x="16507" y="342"/>
                  </a:lnTo>
                  <a:lnTo>
                    <a:pt x="16541" y="376"/>
                  </a:lnTo>
                  <a:lnTo>
                    <a:pt x="16586" y="410"/>
                  </a:lnTo>
                  <a:lnTo>
                    <a:pt x="16632" y="421"/>
                  </a:lnTo>
                  <a:lnTo>
                    <a:pt x="16689" y="433"/>
                  </a:lnTo>
                  <a:lnTo>
                    <a:pt x="16734" y="421"/>
                  </a:lnTo>
                  <a:lnTo>
                    <a:pt x="16780" y="410"/>
                  </a:lnTo>
                  <a:lnTo>
                    <a:pt x="16825" y="376"/>
                  </a:lnTo>
                  <a:lnTo>
                    <a:pt x="16859" y="342"/>
                  </a:lnTo>
                  <a:close/>
                  <a:moveTo>
                    <a:pt x="14448" y="4426"/>
                  </a:moveTo>
                  <a:lnTo>
                    <a:pt x="16461" y="5586"/>
                  </a:lnTo>
                  <a:lnTo>
                    <a:pt x="16450" y="5620"/>
                  </a:lnTo>
                  <a:lnTo>
                    <a:pt x="16450" y="5666"/>
                  </a:lnTo>
                  <a:lnTo>
                    <a:pt x="16450" y="5711"/>
                  </a:lnTo>
                  <a:lnTo>
                    <a:pt x="16461" y="5757"/>
                  </a:lnTo>
                  <a:lnTo>
                    <a:pt x="16484" y="5791"/>
                  </a:lnTo>
                  <a:lnTo>
                    <a:pt x="16507" y="5825"/>
                  </a:lnTo>
                  <a:lnTo>
                    <a:pt x="16541" y="5859"/>
                  </a:lnTo>
                  <a:lnTo>
                    <a:pt x="16575" y="5882"/>
                  </a:lnTo>
                  <a:lnTo>
                    <a:pt x="16609" y="5893"/>
                  </a:lnTo>
                  <a:lnTo>
                    <a:pt x="16654" y="5904"/>
                  </a:lnTo>
                  <a:lnTo>
                    <a:pt x="16654" y="8236"/>
                  </a:lnTo>
                  <a:lnTo>
                    <a:pt x="16586" y="8259"/>
                  </a:lnTo>
                  <a:lnTo>
                    <a:pt x="16541" y="8293"/>
                  </a:lnTo>
                  <a:lnTo>
                    <a:pt x="16507" y="8350"/>
                  </a:lnTo>
                  <a:lnTo>
                    <a:pt x="16484" y="8430"/>
                  </a:lnTo>
                  <a:lnTo>
                    <a:pt x="16495" y="8464"/>
                  </a:lnTo>
                  <a:lnTo>
                    <a:pt x="16507" y="8498"/>
                  </a:lnTo>
                  <a:lnTo>
                    <a:pt x="14527" y="9647"/>
                  </a:lnTo>
                  <a:lnTo>
                    <a:pt x="14482" y="9601"/>
                  </a:lnTo>
                  <a:lnTo>
                    <a:pt x="14436" y="9556"/>
                  </a:lnTo>
                  <a:lnTo>
                    <a:pt x="14379" y="9533"/>
                  </a:lnTo>
                  <a:lnTo>
                    <a:pt x="14254" y="9533"/>
                  </a:lnTo>
                  <a:lnTo>
                    <a:pt x="14186" y="9556"/>
                  </a:lnTo>
                  <a:lnTo>
                    <a:pt x="14140" y="9601"/>
                  </a:lnTo>
                  <a:lnTo>
                    <a:pt x="14106" y="9647"/>
                  </a:lnTo>
                  <a:lnTo>
                    <a:pt x="12184" y="8543"/>
                  </a:lnTo>
                  <a:lnTo>
                    <a:pt x="12207" y="8487"/>
                  </a:lnTo>
                  <a:lnTo>
                    <a:pt x="12207" y="8430"/>
                  </a:lnTo>
                  <a:lnTo>
                    <a:pt x="12207" y="8373"/>
                  </a:lnTo>
                  <a:lnTo>
                    <a:pt x="12184" y="8327"/>
                  </a:lnTo>
                  <a:lnTo>
                    <a:pt x="12173" y="8282"/>
                  </a:lnTo>
                  <a:lnTo>
                    <a:pt x="12138" y="8248"/>
                  </a:lnTo>
                  <a:lnTo>
                    <a:pt x="12104" y="8214"/>
                  </a:lnTo>
                  <a:lnTo>
                    <a:pt x="12059" y="8191"/>
                  </a:lnTo>
                  <a:lnTo>
                    <a:pt x="12013" y="8168"/>
                  </a:lnTo>
                  <a:lnTo>
                    <a:pt x="11968" y="8157"/>
                  </a:lnTo>
                  <a:lnTo>
                    <a:pt x="11968" y="5848"/>
                  </a:lnTo>
                  <a:lnTo>
                    <a:pt x="12025" y="5825"/>
                  </a:lnTo>
                  <a:lnTo>
                    <a:pt x="12082" y="5791"/>
                  </a:lnTo>
                  <a:lnTo>
                    <a:pt x="12116" y="5734"/>
                  </a:lnTo>
                  <a:lnTo>
                    <a:pt x="12127" y="5666"/>
                  </a:lnTo>
                  <a:lnTo>
                    <a:pt x="12116" y="5609"/>
                  </a:lnTo>
                  <a:lnTo>
                    <a:pt x="14175" y="4426"/>
                  </a:lnTo>
                  <a:lnTo>
                    <a:pt x="14197" y="4448"/>
                  </a:lnTo>
                  <a:lnTo>
                    <a:pt x="14231" y="4471"/>
                  </a:lnTo>
                  <a:lnTo>
                    <a:pt x="14277" y="4482"/>
                  </a:lnTo>
                  <a:lnTo>
                    <a:pt x="14311" y="4494"/>
                  </a:lnTo>
                  <a:lnTo>
                    <a:pt x="14357" y="4482"/>
                  </a:lnTo>
                  <a:lnTo>
                    <a:pt x="14391" y="4471"/>
                  </a:lnTo>
                  <a:lnTo>
                    <a:pt x="14425" y="4448"/>
                  </a:lnTo>
                  <a:lnTo>
                    <a:pt x="14448" y="4426"/>
                  </a:lnTo>
                  <a:close/>
                  <a:moveTo>
                    <a:pt x="7031" y="8543"/>
                  </a:moveTo>
                  <a:lnTo>
                    <a:pt x="7065" y="8578"/>
                  </a:lnTo>
                  <a:lnTo>
                    <a:pt x="7110" y="8612"/>
                  </a:lnTo>
                  <a:lnTo>
                    <a:pt x="7156" y="8623"/>
                  </a:lnTo>
                  <a:lnTo>
                    <a:pt x="7201" y="8634"/>
                  </a:lnTo>
                  <a:lnTo>
                    <a:pt x="7258" y="8623"/>
                  </a:lnTo>
                  <a:lnTo>
                    <a:pt x="7304" y="8612"/>
                  </a:lnTo>
                  <a:lnTo>
                    <a:pt x="7338" y="8589"/>
                  </a:lnTo>
                  <a:lnTo>
                    <a:pt x="7372" y="8555"/>
                  </a:lnTo>
                  <a:lnTo>
                    <a:pt x="9386" y="9715"/>
                  </a:lnTo>
                  <a:lnTo>
                    <a:pt x="9386" y="9772"/>
                  </a:lnTo>
                  <a:lnTo>
                    <a:pt x="9397" y="9840"/>
                  </a:lnTo>
                  <a:lnTo>
                    <a:pt x="9431" y="9897"/>
                  </a:lnTo>
                  <a:lnTo>
                    <a:pt x="9477" y="9943"/>
                  </a:lnTo>
                  <a:lnTo>
                    <a:pt x="9545" y="9965"/>
                  </a:lnTo>
                  <a:lnTo>
                    <a:pt x="9545" y="12286"/>
                  </a:lnTo>
                  <a:lnTo>
                    <a:pt x="9499" y="12286"/>
                  </a:lnTo>
                  <a:lnTo>
                    <a:pt x="9454" y="12309"/>
                  </a:lnTo>
                  <a:lnTo>
                    <a:pt x="9420" y="12331"/>
                  </a:lnTo>
                  <a:lnTo>
                    <a:pt x="9386" y="12366"/>
                  </a:lnTo>
                  <a:lnTo>
                    <a:pt x="9363" y="12400"/>
                  </a:lnTo>
                  <a:lnTo>
                    <a:pt x="9340" y="12434"/>
                  </a:lnTo>
                  <a:lnTo>
                    <a:pt x="9329" y="12479"/>
                  </a:lnTo>
                  <a:lnTo>
                    <a:pt x="9317" y="12536"/>
                  </a:lnTo>
                  <a:lnTo>
                    <a:pt x="9329" y="12582"/>
                  </a:lnTo>
                  <a:lnTo>
                    <a:pt x="9340" y="12639"/>
                  </a:lnTo>
                  <a:lnTo>
                    <a:pt x="7406" y="13753"/>
                  </a:lnTo>
                  <a:lnTo>
                    <a:pt x="7372" y="13708"/>
                  </a:lnTo>
                  <a:lnTo>
                    <a:pt x="7327" y="13674"/>
                  </a:lnTo>
                  <a:lnTo>
                    <a:pt x="7270" y="13640"/>
                  </a:lnTo>
                  <a:lnTo>
                    <a:pt x="7145" y="13640"/>
                  </a:lnTo>
                  <a:lnTo>
                    <a:pt x="7088" y="13674"/>
                  </a:lnTo>
                  <a:lnTo>
                    <a:pt x="7031" y="13708"/>
                  </a:lnTo>
                  <a:lnTo>
                    <a:pt x="6997" y="13753"/>
                  </a:lnTo>
                  <a:lnTo>
                    <a:pt x="5029" y="12616"/>
                  </a:lnTo>
                  <a:lnTo>
                    <a:pt x="5040" y="12582"/>
                  </a:lnTo>
                  <a:lnTo>
                    <a:pt x="5052" y="12536"/>
                  </a:lnTo>
                  <a:lnTo>
                    <a:pt x="5040" y="12491"/>
                  </a:lnTo>
                  <a:lnTo>
                    <a:pt x="5029" y="12457"/>
                  </a:lnTo>
                  <a:lnTo>
                    <a:pt x="5017" y="12411"/>
                  </a:lnTo>
                  <a:lnTo>
                    <a:pt x="4995" y="12388"/>
                  </a:lnTo>
                  <a:lnTo>
                    <a:pt x="4961" y="12354"/>
                  </a:lnTo>
                  <a:lnTo>
                    <a:pt x="4926" y="12343"/>
                  </a:lnTo>
                  <a:lnTo>
                    <a:pt x="4892" y="12320"/>
                  </a:lnTo>
                  <a:lnTo>
                    <a:pt x="4847" y="12320"/>
                  </a:lnTo>
                  <a:lnTo>
                    <a:pt x="4847" y="9943"/>
                  </a:lnTo>
                  <a:lnTo>
                    <a:pt x="4915" y="9931"/>
                  </a:lnTo>
                  <a:lnTo>
                    <a:pt x="4961" y="9886"/>
                  </a:lnTo>
                  <a:lnTo>
                    <a:pt x="4995" y="9840"/>
                  </a:lnTo>
                  <a:lnTo>
                    <a:pt x="5006" y="9772"/>
                  </a:lnTo>
                  <a:lnTo>
                    <a:pt x="4995" y="9715"/>
                  </a:lnTo>
                  <a:lnTo>
                    <a:pt x="7031" y="8543"/>
                  </a:lnTo>
                  <a:close/>
                  <a:moveTo>
                    <a:pt x="12161" y="8578"/>
                  </a:moveTo>
                  <a:lnTo>
                    <a:pt x="14084" y="9692"/>
                  </a:lnTo>
                  <a:lnTo>
                    <a:pt x="14072" y="9727"/>
                  </a:lnTo>
                  <a:lnTo>
                    <a:pt x="14072" y="9772"/>
                  </a:lnTo>
                  <a:lnTo>
                    <a:pt x="14072" y="9818"/>
                  </a:lnTo>
                  <a:lnTo>
                    <a:pt x="14084" y="9863"/>
                  </a:lnTo>
                  <a:lnTo>
                    <a:pt x="14106" y="9909"/>
                  </a:lnTo>
                  <a:lnTo>
                    <a:pt x="14129" y="9943"/>
                  </a:lnTo>
                  <a:lnTo>
                    <a:pt x="14163" y="9965"/>
                  </a:lnTo>
                  <a:lnTo>
                    <a:pt x="14197" y="9988"/>
                  </a:lnTo>
                  <a:lnTo>
                    <a:pt x="14243" y="10011"/>
                  </a:lnTo>
                  <a:lnTo>
                    <a:pt x="14288" y="10022"/>
                  </a:lnTo>
                  <a:lnTo>
                    <a:pt x="14288" y="12354"/>
                  </a:lnTo>
                  <a:lnTo>
                    <a:pt x="14231" y="12377"/>
                  </a:lnTo>
                  <a:lnTo>
                    <a:pt x="14175" y="12411"/>
                  </a:lnTo>
                  <a:lnTo>
                    <a:pt x="14152" y="12468"/>
                  </a:lnTo>
                  <a:lnTo>
                    <a:pt x="14140" y="12536"/>
                  </a:lnTo>
                  <a:lnTo>
                    <a:pt x="14152" y="12593"/>
                  </a:lnTo>
                  <a:lnTo>
                    <a:pt x="12150" y="13753"/>
                  </a:lnTo>
                  <a:lnTo>
                    <a:pt x="12116" y="13697"/>
                  </a:lnTo>
                  <a:lnTo>
                    <a:pt x="12059" y="13662"/>
                  </a:lnTo>
                  <a:lnTo>
                    <a:pt x="12002" y="13640"/>
                  </a:lnTo>
                  <a:lnTo>
                    <a:pt x="11945" y="13628"/>
                  </a:lnTo>
                  <a:lnTo>
                    <a:pt x="11877" y="13640"/>
                  </a:lnTo>
                  <a:lnTo>
                    <a:pt x="11820" y="13662"/>
                  </a:lnTo>
                  <a:lnTo>
                    <a:pt x="11774" y="13708"/>
                  </a:lnTo>
                  <a:lnTo>
                    <a:pt x="11729" y="13753"/>
                  </a:lnTo>
                  <a:lnTo>
                    <a:pt x="9806" y="12639"/>
                  </a:lnTo>
                  <a:lnTo>
                    <a:pt x="9818" y="12582"/>
                  </a:lnTo>
                  <a:lnTo>
                    <a:pt x="9829" y="12536"/>
                  </a:lnTo>
                  <a:lnTo>
                    <a:pt x="9818" y="12479"/>
                  </a:lnTo>
                  <a:lnTo>
                    <a:pt x="9806" y="12434"/>
                  </a:lnTo>
                  <a:lnTo>
                    <a:pt x="9784" y="12400"/>
                  </a:lnTo>
                  <a:lnTo>
                    <a:pt x="9761" y="12354"/>
                  </a:lnTo>
                  <a:lnTo>
                    <a:pt x="9727" y="12331"/>
                  </a:lnTo>
                  <a:lnTo>
                    <a:pt x="9681" y="12309"/>
                  </a:lnTo>
                  <a:lnTo>
                    <a:pt x="9636" y="12286"/>
                  </a:lnTo>
                  <a:lnTo>
                    <a:pt x="9590" y="12286"/>
                  </a:lnTo>
                  <a:lnTo>
                    <a:pt x="9590" y="9965"/>
                  </a:lnTo>
                  <a:lnTo>
                    <a:pt x="9659" y="9943"/>
                  </a:lnTo>
                  <a:lnTo>
                    <a:pt x="9715" y="9909"/>
                  </a:lnTo>
                  <a:lnTo>
                    <a:pt x="9750" y="9840"/>
                  </a:lnTo>
                  <a:lnTo>
                    <a:pt x="9761" y="9806"/>
                  </a:lnTo>
                  <a:lnTo>
                    <a:pt x="9761" y="9772"/>
                  </a:lnTo>
                  <a:lnTo>
                    <a:pt x="9750" y="9715"/>
                  </a:lnTo>
                  <a:lnTo>
                    <a:pt x="11729" y="8578"/>
                  </a:lnTo>
                  <a:lnTo>
                    <a:pt x="11763" y="8623"/>
                  </a:lnTo>
                  <a:lnTo>
                    <a:pt x="11820" y="8657"/>
                  </a:lnTo>
                  <a:lnTo>
                    <a:pt x="11877" y="8680"/>
                  </a:lnTo>
                  <a:lnTo>
                    <a:pt x="11945" y="8691"/>
                  </a:lnTo>
                  <a:lnTo>
                    <a:pt x="12013" y="8680"/>
                  </a:lnTo>
                  <a:lnTo>
                    <a:pt x="12070" y="8657"/>
                  </a:lnTo>
                  <a:lnTo>
                    <a:pt x="12116" y="8623"/>
                  </a:lnTo>
                  <a:lnTo>
                    <a:pt x="12161" y="8578"/>
                  </a:lnTo>
                  <a:close/>
                  <a:moveTo>
                    <a:pt x="16836" y="8543"/>
                  </a:moveTo>
                  <a:lnTo>
                    <a:pt x="18816" y="9681"/>
                  </a:lnTo>
                  <a:lnTo>
                    <a:pt x="18804" y="9727"/>
                  </a:lnTo>
                  <a:lnTo>
                    <a:pt x="18793" y="9772"/>
                  </a:lnTo>
                  <a:lnTo>
                    <a:pt x="18804" y="9818"/>
                  </a:lnTo>
                  <a:lnTo>
                    <a:pt x="18816" y="9863"/>
                  </a:lnTo>
                  <a:lnTo>
                    <a:pt x="18839" y="9909"/>
                  </a:lnTo>
                  <a:lnTo>
                    <a:pt x="18861" y="9943"/>
                  </a:lnTo>
                  <a:lnTo>
                    <a:pt x="18895" y="9977"/>
                  </a:lnTo>
                  <a:lnTo>
                    <a:pt x="18941" y="10000"/>
                  </a:lnTo>
                  <a:lnTo>
                    <a:pt x="18986" y="10022"/>
                  </a:lnTo>
                  <a:lnTo>
                    <a:pt x="19032" y="10022"/>
                  </a:lnTo>
                  <a:lnTo>
                    <a:pt x="19032" y="12286"/>
                  </a:lnTo>
                  <a:lnTo>
                    <a:pt x="18986" y="12297"/>
                  </a:lnTo>
                  <a:lnTo>
                    <a:pt x="18941" y="12309"/>
                  </a:lnTo>
                  <a:lnTo>
                    <a:pt x="18907" y="12343"/>
                  </a:lnTo>
                  <a:lnTo>
                    <a:pt x="18873" y="12366"/>
                  </a:lnTo>
                  <a:lnTo>
                    <a:pt x="18850" y="12400"/>
                  </a:lnTo>
                  <a:lnTo>
                    <a:pt x="18827" y="12445"/>
                  </a:lnTo>
                  <a:lnTo>
                    <a:pt x="18816" y="12479"/>
                  </a:lnTo>
                  <a:lnTo>
                    <a:pt x="18804" y="12536"/>
                  </a:lnTo>
                  <a:lnTo>
                    <a:pt x="18816" y="12582"/>
                  </a:lnTo>
                  <a:lnTo>
                    <a:pt x="18827" y="12627"/>
                  </a:lnTo>
                  <a:lnTo>
                    <a:pt x="16871" y="13765"/>
                  </a:lnTo>
                  <a:lnTo>
                    <a:pt x="16836" y="13719"/>
                  </a:lnTo>
                  <a:lnTo>
                    <a:pt x="16791" y="13685"/>
                  </a:lnTo>
                  <a:lnTo>
                    <a:pt x="16734" y="13674"/>
                  </a:lnTo>
                  <a:lnTo>
                    <a:pt x="16689" y="13662"/>
                  </a:lnTo>
                  <a:lnTo>
                    <a:pt x="16632" y="13674"/>
                  </a:lnTo>
                  <a:lnTo>
                    <a:pt x="16575" y="13685"/>
                  </a:lnTo>
                  <a:lnTo>
                    <a:pt x="16529" y="13719"/>
                  </a:lnTo>
                  <a:lnTo>
                    <a:pt x="16495" y="13765"/>
                  </a:lnTo>
                  <a:lnTo>
                    <a:pt x="14482" y="12604"/>
                  </a:lnTo>
                  <a:lnTo>
                    <a:pt x="14482" y="12570"/>
                  </a:lnTo>
                  <a:lnTo>
                    <a:pt x="14493" y="12536"/>
                  </a:lnTo>
                  <a:lnTo>
                    <a:pt x="14482" y="12468"/>
                  </a:lnTo>
                  <a:lnTo>
                    <a:pt x="14448" y="12411"/>
                  </a:lnTo>
                  <a:lnTo>
                    <a:pt x="14391" y="12377"/>
                  </a:lnTo>
                  <a:lnTo>
                    <a:pt x="14334" y="12354"/>
                  </a:lnTo>
                  <a:lnTo>
                    <a:pt x="14334" y="10022"/>
                  </a:lnTo>
                  <a:lnTo>
                    <a:pt x="14379" y="10011"/>
                  </a:lnTo>
                  <a:lnTo>
                    <a:pt x="14425" y="10000"/>
                  </a:lnTo>
                  <a:lnTo>
                    <a:pt x="14459" y="9977"/>
                  </a:lnTo>
                  <a:lnTo>
                    <a:pt x="14493" y="9943"/>
                  </a:lnTo>
                  <a:lnTo>
                    <a:pt x="14516" y="9909"/>
                  </a:lnTo>
                  <a:lnTo>
                    <a:pt x="14539" y="9863"/>
                  </a:lnTo>
                  <a:lnTo>
                    <a:pt x="14550" y="9818"/>
                  </a:lnTo>
                  <a:lnTo>
                    <a:pt x="14561" y="9772"/>
                  </a:lnTo>
                  <a:lnTo>
                    <a:pt x="14550" y="9727"/>
                  </a:lnTo>
                  <a:lnTo>
                    <a:pt x="14539" y="9681"/>
                  </a:lnTo>
                  <a:lnTo>
                    <a:pt x="16529" y="8543"/>
                  </a:lnTo>
                  <a:lnTo>
                    <a:pt x="16552" y="8566"/>
                  </a:lnTo>
                  <a:lnTo>
                    <a:pt x="16598" y="8600"/>
                  </a:lnTo>
                  <a:lnTo>
                    <a:pt x="16632" y="8612"/>
                  </a:lnTo>
                  <a:lnTo>
                    <a:pt x="16689" y="8623"/>
                  </a:lnTo>
                  <a:lnTo>
                    <a:pt x="16734" y="8612"/>
                  </a:lnTo>
                  <a:lnTo>
                    <a:pt x="16768" y="8600"/>
                  </a:lnTo>
                  <a:lnTo>
                    <a:pt x="16802" y="8578"/>
                  </a:lnTo>
                  <a:lnTo>
                    <a:pt x="16836" y="8543"/>
                  </a:lnTo>
                  <a:close/>
                  <a:moveTo>
                    <a:pt x="16643" y="1"/>
                  </a:moveTo>
                  <a:lnTo>
                    <a:pt x="16598" y="12"/>
                  </a:lnTo>
                  <a:lnTo>
                    <a:pt x="16563" y="35"/>
                  </a:lnTo>
                  <a:lnTo>
                    <a:pt x="16529" y="57"/>
                  </a:lnTo>
                  <a:lnTo>
                    <a:pt x="16507" y="92"/>
                  </a:lnTo>
                  <a:lnTo>
                    <a:pt x="16484" y="126"/>
                  </a:lnTo>
                  <a:lnTo>
                    <a:pt x="16472" y="171"/>
                  </a:lnTo>
                  <a:lnTo>
                    <a:pt x="16461" y="217"/>
                  </a:lnTo>
                  <a:lnTo>
                    <a:pt x="16472" y="262"/>
                  </a:lnTo>
                  <a:lnTo>
                    <a:pt x="16484" y="296"/>
                  </a:lnTo>
                  <a:lnTo>
                    <a:pt x="14527" y="1423"/>
                  </a:lnTo>
                  <a:lnTo>
                    <a:pt x="14493" y="1377"/>
                  </a:lnTo>
                  <a:lnTo>
                    <a:pt x="14436" y="1343"/>
                  </a:lnTo>
                  <a:lnTo>
                    <a:pt x="14379" y="1309"/>
                  </a:lnTo>
                  <a:lnTo>
                    <a:pt x="14266" y="1309"/>
                  </a:lnTo>
                  <a:lnTo>
                    <a:pt x="14209" y="1320"/>
                  </a:lnTo>
                  <a:lnTo>
                    <a:pt x="14163" y="1354"/>
                  </a:lnTo>
                  <a:lnTo>
                    <a:pt x="14129" y="1377"/>
                  </a:lnTo>
                  <a:lnTo>
                    <a:pt x="14095" y="1423"/>
                  </a:lnTo>
                  <a:lnTo>
                    <a:pt x="14072" y="1468"/>
                  </a:lnTo>
                  <a:lnTo>
                    <a:pt x="14061" y="1514"/>
                  </a:lnTo>
                  <a:lnTo>
                    <a:pt x="14049" y="1559"/>
                  </a:lnTo>
                  <a:lnTo>
                    <a:pt x="14061" y="1616"/>
                  </a:lnTo>
                  <a:lnTo>
                    <a:pt x="14072" y="1661"/>
                  </a:lnTo>
                  <a:lnTo>
                    <a:pt x="14095" y="1696"/>
                  </a:lnTo>
                  <a:lnTo>
                    <a:pt x="14118" y="1741"/>
                  </a:lnTo>
                  <a:lnTo>
                    <a:pt x="14152" y="1764"/>
                  </a:lnTo>
                  <a:lnTo>
                    <a:pt x="14197" y="1798"/>
                  </a:lnTo>
                  <a:lnTo>
                    <a:pt x="14243" y="1809"/>
                  </a:lnTo>
                  <a:lnTo>
                    <a:pt x="14288" y="1821"/>
                  </a:lnTo>
                  <a:lnTo>
                    <a:pt x="14288" y="4153"/>
                  </a:lnTo>
                  <a:lnTo>
                    <a:pt x="14231" y="4175"/>
                  </a:lnTo>
                  <a:lnTo>
                    <a:pt x="14186" y="4209"/>
                  </a:lnTo>
                  <a:lnTo>
                    <a:pt x="14152" y="4255"/>
                  </a:lnTo>
                  <a:lnTo>
                    <a:pt x="14140" y="4323"/>
                  </a:lnTo>
                  <a:lnTo>
                    <a:pt x="14152" y="4380"/>
                  </a:lnTo>
                  <a:lnTo>
                    <a:pt x="12093" y="5575"/>
                  </a:lnTo>
                  <a:lnTo>
                    <a:pt x="12070" y="5540"/>
                  </a:lnTo>
                  <a:lnTo>
                    <a:pt x="12036" y="5506"/>
                  </a:lnTo>
                  <a:lnTo>
                    <a:pt x="11991" y="5495"/>
                  </a:lnTo>
                  <a:lnTo>
                    <a:pt x="11945" y="5484"/>
                  </a:lnTo>
                  <a:lnTo>
                    <a:pt x="11911" y="5495"/>
                  </a:lnTo>
                  <a:lnTo>
                    <a:pt x="11877" y="5506"/>
                  </a:lnTo>
                  <a:lnTo>
                    <a:pt x="11820" y="5540"/>
                  </a:lnTo>
                  <a:lnTo>
                    <a:pt x="11774" y="5597"/>
                  </a:lnTo>
                  <a:lnTo>
                    <a:pt x="11763" y="5631"/>
                  </a:lnTo>
                  <a:lnTo>
                    <a:pt x="11763" y="5666"/>
                  </a:lnTo>
                  <a:lnTo>
                    <a:pt x="11774" y="5734"/>
                  </a:lnTo>
                  <a:lnTo>
                    <a:pt x="11809" y="5791"/>
                  </a:lnTo>
                  <a:lnTo>
                    <a:pt x="11854" y="5825"/>
                  </a:lnTo>
                  <a:lnTo>
                    <a:pt x="11922" y="5848"/>
                  </a:lnTo>
                  <a:lnTo>
                    <a:pt x="11922" y="8157"/>
                  </a:lnTo>
                  <a:lnTo>
                    <a:pt x="11865" y="8168"/>
                  </a:lnTo>
                  <a:lnTo>
                    <a:pt x="11820" y="8191"/>
                  </a:lnTo>
                  <a:lnTo>
                    <a:pt x="11786" y="8214"/>
                  </a:lnTo>
                  <a:lnTo>
                    <a:pt x="11752" y="8248"/>
                  </a:lnTo>
                  <a:lnTo>
                    <a:pt x="11718" y="8282"/>
                  </a:lnTo>
                  <a:lnTo>
                    <a:pt x="11695" y="8327"/>
                  </a:lnTo>
                  <a:lnTo>
                    <a:pt x="11683" y="8373"/>
                  </a:lnTo>
                  <a:lnTo>
                    <a:pt x="11672" y="8430"/>
                  </a:lnTo>
                  <a:lnTo>
                    <a:pt x="11683" y="8487"/>
                  </a:lnTo>
                  <a:lnTo>
                    <a:pt x="11706" y="8532"/>
                  </a:lnTo>
                  <a:lnTo>
                    <a:pt x="9738" y="9670"/>
                  </a:lnTo>
                  <a:lnTo>
                    <a:pt x="9704" y="9636"/>
                  </a:lnTo>
                  <a:lnTo>
                    <a:pt x="9670" y="9601"/>
                  </a:lnTo>
                  <a:lnTo>
                    <a:pt x="9624" y="9590"/>
                  </a:lnTo>
                  <a:lnTo>
                    <a:pt x="9568" y="9579"/>
                  </a:lnTo>
                  <a:lnTo>
                    <a:pt x="9522" y="9590"/>
                  </a:lnTo>
                  <a:lnTo>
                    <a:pt x="9477" y="9601"/>
                  </a:lnTo>
                  <a:lnTo>
                    <a:pt x="9442" y="9636"/>
                  </a:lnTo>
                  <a:lnTo>
                    <a:pt x="9408" y="9670"/>
                  </a:lnTo>
                  <a:lnTo>
                    <a:pt x="7395" y="8509"/>
                  </a:lnTo>
                  <a:lnTo>
                    <a:pt x="7406" y="8464"/>
                  </a:lnTo>
                  <a:lnTo>
                    <a:pt x="7418" y="8430"/>
                  </a:lnTo>
                  <a:lnTo>
                    <a:pt x="7406" y="8384"/>
                  </a:lnTo>
                  <a:lnTo>
                    <a:pt x="7395" y="8339"/>
                  </a:lnTo>
                  <a:lnTo>
                    <a:pt x="7372" y="8305"/>
                  </a:lnTo>
                  <a:lnTo>
                    <a:pt x="7349" y="8282"/>
                  </a:lnTo>
                  <a:lnTo>
                    <a:pt x="7315" y="8248"/>
                  </a:lnTo>
                  <a:lnTo>
                    <a:pt x="7281" y="8236"/>
                  </a:lnTo>
                  <a:lnTo>
                    <a:pt x="7247" y="8225"/>
                  </a:lnTo>
                  <a:lnTo>
                    <a:pt x="7201" y="8214"/>
                  </a:lnTo>
                  <a:lnTo>
                    <a:pt x="7156" y="8225"/>
                  </a:lnTo>
                  <a:lnTo>
                    <a:pt x="7122" y="8236"/>
                  </a:lnTo>
                  <a:lnTo>
                    <a:pt x="7088" y="8248"/>
                  </a:lnTo>
                  <a:lnTo>
                    <a:pt x="7054" y="8282"/>
                  </a:lnTo>
                  <a:lnTo>
                    <a:pt x="7031" y="8305"/>
                  </a:lnTo>
                  <a:lnTo>
                    <a:pt x="7008" y="8339"/>
                  </a:lnTo>
                  <a:lnTo>
                    <a:pt x="6997" y="8384"/>
                  </a:lnTo>
                  <a:lnTo>
                    <a:pt x="6997" y="8430"/>
                  </a:lnTo>
                  <a:lnTo>
                    <a:pt x="6997" y="8464"/>
                  </a:lnTo>
                  <a:lnTo>
                    <a:pt x="7008" y="8509"/>
                  </a:lnTo>
                  <a:lnTo>
                    <a:pt x="4983" y="9681"/>
                  </a:lnTo>
                  <a:lnTo>
                    <a:pt x="4949" y="9647"/>
                  </a:lnTo>
                  <a:lnTo>
                    <a:pt x="4915" y="9624"/>
                  </a:lnTo>
                  <a:lnTo>
                    <a:pt x="4881" y="9601"/>
                  </a:lnTo>
                  <a:lnTo>
                    <a:pt x="4801" y="9601"/>
                  </a:lnTo>
                  <a:lnTo>
                    <a:pt x="4767" y="9613"/>
                  </a:lnTo>
                  <a:lnTo>
                    <a:pt x="4710" y="9647"/>
                  </a:lnTo>
                  <a:lnTo>
                    <a:pt x="4676" y="9704"/>
                  </a:lnTo>
                  <a:lnTo>
                    <a:pt x="4665" y="9738"/>
                  </a:lnTo>
                  <a:lnTo>
                    <a:pt x="4653" y="9772"/>
                  </a:lnTo>
                  <a:lnTo>
                    <a:pt x="4665" y="9840"/>
                  </a:lnTo>
                  <a:lnTo>
                    <a:pt x="4699" y="9886"/>
                  </a:lnTo>
                  <a:lnTo>
                    <a:pt x="4744" y="9920"/>
                  </a:lnTo>
                  <a:lnTo>
                    <a:pt x="4801" y="9943"/>
                  </a:lnTo>
                  <a:lnTo>
                    <a:pt x="4801" y="12320"/>
                  </a:lnTo>
                  <a:lnTo>
                    <a:pt x="4767" y="12331"/>
                  </a:lnTo>
                  <a:lnTo>
                    <a:pt x="4733" y="12343"/>
                  </a:lnTo>
                  <a:lnTo>
                    <a:pt x="4676" y="12388"/>
                  </a:lnTo>
                  <a:lnTo>
                    <a:pt x="4653" y="12422"/>
                  </a:lnTo>
                  <a:lnTo>
                    <a:pt x="4631" y="12457"/>
                  </a:lnTo>
                  <a:lnTo>
                    <a:pt x="4619" y="12491"/>
                  </a:lnTo>
                  <a:lnTo>
                    <a:pt x="4619" y="12536"/>
                  </a:lnTo>
                  <a:lnTo>
                    <a:pt x="4619" y="12570"/>
                  </a:lnTo>
                  <a:lnTo>
                    <a:pt x="4631" y="12616"/>
                  </a:lnTo>
                  <a:lnTo>
                    <a:pt x="2663" y="13753"/>
                  </a:lnTo>
                  <a:lnTo>
                    <a:pt x="2629" y="13708"/>
                  </a:lnTo>
                  <a:lnTo>
                    <a:pt x="2583" y="13674"/>
                  </a:lnTo>
                  <a:lnTo>
                    <a:pt x="2526" y="13651"/>
                  </a:lnTo>
                  <a:lnTo>
                    <a:pt x="2458" y="13640"/>
                  </a:lnTo>
                  <a:lnTo>
                    <a:pt x="2401" y="13651"/>
                  </a:lnTo>
                  <a:lnTo>
                    <a:pt x="2344" y="13674"/>
                  </a:lnTo>
                  <a:lnTo>
                    <a:pt x="2299" y="13708"/>
                  </a:lnTo>
                  <a:lnTo>
                    <a:pt x="2265" y="13753"/>
                  </a:lnTo>
                  <a:lnTo>
                    <a:pt x="251" y="12593"/>
                  </a:lnTo>
                  <a:lnTo>
                    <a:pt x="262" y="12570"/>
                  </a:lnTo>
                  <a:lnTo>
                    <a:pt x="262" y="12536"/>
                  </a:lnTo>
                  <a:lnTo>
                    <a:pt x="262" y="12502"/>
                  </a:lnTo>
                  <a:lnTo>
                    <a:pt x="251" y="12468"/>
                  </a:lnTo>
                  <a:lnTo>
                    <a:pt x="217" y="12411"/>
                  </a:lnTo>
                  <a:lnTo>
                    <a:pt x="160" y="12377"/>
                  </a:lnTo>
                  <a:lnTo>
                    <a:pt x="126" y="12366"/>
                  </a:lnTo>
                  <a:lnTo>
                    <a:pt x="92" y="12354"/>
                  </a:lnTo>
                  <a:lnTo>
                    <a:pt x="46" y="12366"/>
                  </a:lnTo>
                  <a:lnTo>
                    <a:pt x="1" y="12388"/>
                  </a:lnTo>
                  <a:lnTo>
                    <a:pt x="1" y="12673"/>
                  </a:lnTo>
                  <a:lnTo>
                    <a:pt x="46" y="12696"/>
                  </a:lnTo>
                  <a:lnTo>
                    <a:pt x="92" y="12707"/>
                  </a:lnTo>
                  <a:lnTo>
                    <a:pt x="137" y="12696"/>
                  </a:lnTo>
                  <a:lnTo>
                    <a:pt x="171" y="12684"/>
                  </a:lnTo>
                  <a:lnTo>
                    <a:pt x="206" y="12661"/>
                  </a:lnTo>
                  <a:lnTo>
                    <a:pt x="228" y="12639"/>
                  </a:lnTo>
                  <a:lnTo>
                    <a:pt x="2242" y="13799"/>
                  </a:lnTo>
                  <a:lnTo>
                    <a:pt x="2230" y="13833"/>
                  </a:lnTo>
                  <a:lnTo>
                    <a:pt x="2230" y="13879"/>
                  </a:lnTo>
                  <a:lnTo>
                    <a:pt x="2230" y="13924"/>
                  </a:lnTo>
                  <a:lnTo>
                    <a:pt x="2242" y="13970"/>
                  </a:lnTo>
                  <a:lnTo>
                    <a:pt x="2265" y="14004"/>
                  </a:lnTo>
                  <a:lnTo>
                    <a:pt x="2287" y="14038"/>
                  </a:lnTo>
                  <a:lnTo>
                    <a:pt x="2321" y="14061"/>
                  </a:lnTo>
                  <a:lnTo>
                    <a:pt x="2356" y="14083"/>
                  </a:lnTo>
                  <a:lnTo>
                    <a:pt x="2390" y="14106"/>
                  </a:lnTo>
                  <a:lnTo>
                    <a:pt x="2435" y="14117"/>
                  </a:lnTo>
                  <a:lnTo>
                    <a:pt x="2435" y="16404"/>
                  </a:lnTo>
                  <a:lnTo>
                    <a:pt x="2390" y="16415"/>
                  </a:lnTo>
                  <a:lnTo>
                    <a:pt x="2356" y="16427"/>
                  </a:lnTo>
                  <a:lnTo>
                    <a:pt x="2321" y="16449"/>
                  </a:lnTo>
                  <a:lnTo>
                    <a:pt x="2287" y="16484"/>
                  </a:lnTo>
                  <a:lnTo>
                    <a:pt x="2265" y="16506"/>
                  </a:lnTo>
                  <a:lnTo>
                    <a:pt x="2242" y="16552"/>
                  </a:lnTo>
                  <a:lnTo>
                    <a:pt x="2230" y="16586"/>
                  </a:lnTo>
                  <a:lnTo>
                    <a:pt x="2230" y="16631"/>
                  </a:lnTo>
                  <a:lnTo>
                    <a:pt x="2242" y="16711"/>
                  </a:lnTo>
                  <a:lnTo>
                    <a:pt x="2685" y="16711"/>
                  </a:lnTo>
                  <a:lnTo>
                    <a:pt x="2697" y="16631"/>
                  </a:lnTo>
                  <a:lnTo>
                    <a:pt x="2697" y="16586"/>
                  </a:lnTo>
                  <a:lnTo>
                    <a:pt x="2685" y="16552"/>
                  </a:lnTo>
                  <a:lnTo>
                    <a:pt x="2663" y="16506"/>
                  </a:lnTo>
                  <a:lnTo>
                    <a:pt x="2640" y="16472"/>
                  </a:lnTo>
                  <a:lnTo>
                    <a:pt x="2606" y="16449"/>
                  </a:lnTo>
                  <a:lnTo>
                    <a:pt x="2572" y="16427"/>
                  </a:lnTo>
                  <a:lnTo>
                    <a:pt x="2526" y="16404"/>
                  </a:lnTo>
                  <a:lnTo>
                    <a:pt x="2481" y="16404"/>
                  </a:lnTo>
                  <a:lnTo>
                    <a:pt x="2481" y="14117"/>
                  </a:lnTo>
                  <a:lnTo>
                    <a:pt x="2526" y="14106"/>
                  </a:lnTo>
                  <a:lnTo>
                    <a:pt x="2572" y="14095"/>
                  </a:lnTo>
                  <a:lnTo>
                    <a:pt x="2606" y="14072"/>
                  </a:lnTo>
                  <a:lnTo>
                    <a:pt x="2640" y="14038"/>
                  </a:lnTo>
                  <a:lnTo>
                    <a:pt x="2663" y="14004"/>
                  </a:lnTo>
                  <a:lnTo>
                    <a:pt x="2685" y="13970"/>
                  </a:lnTo>
                  <a:lnTo>
                    <a:pt x="2697" y="13924"/>
                  </a:lnTo>
                  <a:lnTo>
                    <a:pt x="2697" y="13879"/>
                  </a:lnTo>
                  <a:lnTo>
                    <a:pt x="2697" y="13833"/>
                  </a:lnTo>
                  <a:lnTo>
                    <a:pt x="2685" y="13799"/>
                  </a:lnTo>
                  <a:lnTo>
                    <a:pt x="4653" y="12650"/>
                  </a:lnTo>
                  <a:lnTo>
                    <a:pt x="4688" y="12696"/>
                  </a:lnTo>
                  <a:lnTo>
                    <a:pt x="4733" y="12718"/>
                  </a:lnTo>
                  <a:lnTo>
                    <a:pt x="4779" y="12741"/>
                  </a:lnTo>
                  <a:lnTo>
                    <a:pt x="4881" y="12741"/>
                  </a:lnTo>
                  <a:lnTo>
                    <a:pt x="4926" y="12718"/>
                  </a:lnTo>
                  <a:lnTo>
                    <a:pt x="4972" y="12696"/>
                  </a:lnTo>
                  <a:lnTo>
                    <a:pt x="5006" y="12661"/>
                  </a:lnTo>
                  <a:lnTo>
                    <a:pt x="6974" y="13799"/>
                  </a:lnTo>
                  <a:lnTo>
                    <a:pt x="6963" y="13833"/>
                  </a:lnTo>
                  <a:lnTo>
                    <a:pt x="6963" y="13879"/>
                  </a:lnTo>
                  <a:lnTo>
                    <a:pt x="6963" y="13924"/>
                  </a:lnTo>
                  <a:lnTo>
                    <a:pt x="6974" y="13970"/>
                  </a:lnTo>
                  <a:lnTo>
                    <a:pt x="6997" y="14004"/>
                  </a:lnTo>
                  <a:lnTo>
                    <a:pt x="7019" y="14038"/>
                  </a:lnTo>
                  <a:lnTo>
                    <a:pt x="7054" y="14072"/>
                  </a:lnTo>
                  <a:lnTo>
                    <a:pt x="7088" y="14095"/>
                  </a:lnTo>
                  <a:lnTo>
                    <a:pt x="7133" y="14106"/>
                  </a:lnTo>
                  <a:lnTo>
                    <a:pt x="7179" y="14117"/>
                  </a:lnTo>
                  <a:lnTo>
                    <a:pt x="7179" y="16415"/>
                  </a:lnTo>
                  <a:lnTo>
                    <a:pt x="7133" y="16427"/>
                  </a:lnTo>
                  <a:lnTo>
                    <a:pt x="7099" y="16438"/>
                  </a:lnTo>
                  <a:lnTo>
                    <a:pt x="7065" y="16461"/>
                  </a:lnTo>
                  <a:lnTo>
                    <a:pt x="7031" y="16484"/>
                  </a:lnTo>
                  <a:lnTo>
                    <a:pt x="7008" y="16518"/>
                  </a:lnTo>
                  <a:lnTo>
                    <a:pt x="6997" y="16552"/>
                  </a:lnTo>
                  <a:lnTo>
                    <a:pt x="6985" y="16597"/>
                  </a:lnTo>
                  <a:lnTo>
                    <a:pt x="6974" y="16631"/>
                  </a:lnTo>
                  <a:lnTo>
                    <a:pt x="6985" y="16677"/>
                  </a:lnTo>
                  <a:lnTo>
                    <a:pt x="6997" y="16711"/>
                  </a:lnTo>
                  <a:lnTo>
                    <a:pt x="7418" y="16711"/>
                  </a:lnTo>
                  <a:lnTo>
                    <a:pt x="7429" y="16677"/>
                  </a:lnTo>
                  <a:lnTo>
                    <a:pt x="7429" y="16631"/>
                  </a:lnTo>
                  <a:lnTo>
                    <a:pt x="7429" y="16597"/>
                  </a:lnTo>
                  <a:lnTo>
                    <a:pt x="7418" y="16552"/>
                  </a:lnTo>
                  <a:lnTo>
                    <a:pt x="7395" y="16518"/>
                  </a:lnTo>
                  <a:lnTo>
                    <a:pt x="7372" y="16484"/>
                  </a:lnTo>
                  <a:lnTo>
                    <a:pt x="7338" y="16461"/>
                  </a:lnTo>
                  <a:lnTo>
                    <a:pt x="7304" y="16438"/>
                  </a:lnTo>
                  <a:lnTo>
                    <a:pt x="7258" y="16415"/>
                  </a:lnTo>
                  <a:lnTo>
                    <a:pt x="7224" y="16415"/>
                  </a:lnTo>
                  <a:lnTo>
                    <a:pt x="7224" y="14117"/>
                  </a:lnTo>
                  <a:lnTo>
                    <a:pt x="7270" y="14106"/>
                  </a:lnTo>
                  <a:lnTo>
                    <a:pt x="7304" y="14095"/>
                  </a:lnTo>
                  <a:lnTo>
                    <a:pt x="7349" y="14072"/>
                  </a:lnTo>
                  <a:lnTo>
                    <a:pt x="7383" y="14038"/>
                  </a:lnTo>
                  <a:lnTo>
                    <a:pt x="7406" y="14004"/>
                  </a:lnTo>
                  <a:lnTo>
                    <a:pt x="7429" y="13970"/>
                  </a:lnTo>
                  <a:lnTo>
                    <a:pt x="7440" y="13924"/>
                  </a:lnTo>
                  <a:lnTo>
                    <a:pt x="7440" y="13879"/>
                  </a:lnTo>
                  <a:lnTo>
                    <a:pt x="7440" y="13833"/>
                  </a:lnTo>
                  <a:lnTo>
                    <a:pt x="7429" y="13788"/>
                  </a:lnTo>
                  <a:lnTo>
                    <a:pt x="9363" y="12673"/>
                  </a:lnTo>
                  <a:lnTo>
                    <a:pt x="9408" y="12718"/>
                  </a:lnTo>
                  <a:lnTo>
                    <a:pt x="9454" y="12752"/>
                  </a:lnTo>
                  <a:lnTo>
                    <a:pt x="9511" y="12775"/>
                  </a:lnTo>
                  <a:lnTo>
                    <a:pt x="9568" y="12787"/>
                  </a:lnTo>
                  <a:lnTo>
                    <a:pt x="9636" y="12775"/>
                  </a:lnTo>
                  <a:lnTo>
                    <a:pt x="9693" y="12752"/>
                  </a:lnTo>
                  <a:lnTo>
                    <a:pt x="9738" y="12718"/>
                  </a:lnTo>
                  <a:lnTo>
                    <a:pt x="9784" y="12673"/>
                  </a:lnTo>
                  <a:lnTo>
                    <a:pt x="11718" y="13799"/>
                  </a:lnTo>
                  <a:lnTo>
                    <a:pt x="11706" y="13833"/>
                  </a:lnTo>
                  <a:lnTo>
                    <a:pt x="11695" y="13879"/>
                  </a:lnTo>
                  <a:lnTo>
                    <a:pt x="11706" y="13924"/>
                  </a:lnTo>
                  <a:lnTo>
                    <a:pt x="11718" y="13970"/>
                  </a:lnTo>
                  <a:lnTo>
                    <a:pt x="11740" y="14004"/>
                  </a:lnTo>
                  <a:lnTo>
                    <a:pt x="11763" y="14038"/>
                  </a:lnTo>
                  <a:lnTo>
                    <a:pt x="11797" y="14072"/>
                  </a:lnTo>
                  <a:lnTo>
                    <a:pt x="11831" y="14095"/>
                  </a:lnTo>
                  <a:lnTo>
                    <a:pt x="11877" y="14106"/>
                  </a:lnTo>
                  <a:lnTo>
                    <a:pt x="11922" y="14117"/>
                  </a:lnTo>
                  <a:lnTo>
                    <a:pt x="11922" y="16415"/>
                  </a:lnTo>
                  <a:lnTo>
                    <a:pt x="11877" y="16415"/>
                  </a:lnTo>
                  <a:lnTo>
                    <a:pt x="11843" y="16438"/>
                  </a:lnTo>
                  <a:lnTo>
                    <a:pt x="11809" y="16461"/>
                  </a:lnTo>
                  <a:lnTo>
                    <a:pt x="11774" y="16484"/>
                  </a:lnTo>
                  <a:lnTo>
                    <a:pt x="11752" y="16518"/>
                  </a:lnTo>
                  <a:lnTo>
                    <a:pt x="11729" y="16552"/>
                  </a:lnTo>
                  <a:lnTo>
                    <a:pt x="11718" y="16597"/>
                  </a:lnTo>
                  <a:lnTo>
                    <a:pt x="11718" y="16631"/>
                  </a:lnTo>
                  <a:lnTo>
                    <a:pt x="11718" y="16677"/>
                  </a:lnTo>
                  <a:lnTo>
                    <a:pt x="11729" y="16711"/>
                  </a:lnTo>
                  <a:lnTo>
                    <a:pt x="12161" y="16711"/>
                  </a:lnTo>
                  <a:lnTo>
                    <a:pt x="12161" y="16677"/>
                  </a:lnTo>
                  <a:lnTo>
                    <a:pt x="12173" y="16631"/>
                  </a:lnTo>
                  <a:lnTo>
                    <a:pt x="12161" y="16597"/>
                  </a:lnTo>
                  <a:lnTo>
                    <a:pt x="12150" y="16552"/>
                  </a:lnTo>
                  <a:lnTo>
                    <a:pt x="12138" y="16518"/>
                  </a:lnTo>
                  <a:lnTo>
                    <a:pt x="12104" y="16484"/>
                  </a:lnTo>
                  <a:lnTo>
                    <a:pt x="12082" y="16449"/>
                  </a:lnTo>
                  <a:lnTo>
                    <a:pt x="12047" y="16438"/>
                  </a:lnTo>
                  <a:lnTo>
                    <a:pt x="12002" y="16415"/>
                  </a:lnTo>
                  <a:lnTo>
                    <a:pt x="11968" y="16415"/>
                  </a:lnTo>
                  <a:lnTo>
                    <a:pt x="11968" y="14117"/>
                  </a:lnTo>
                  <a:lnTo>
                    <a:pt x="12013" y="14117"/>
                  </a:lnTo>
                  <a:lnTo>
                    <a:pt x="12047" y="14095"/>
                  </a:lnTo>
                  <a:lnTo>
                    <a:pt x="12093" y="14072"/>
                  </a:lnTo>
                  <a:lnTo>
                    <a:pt x="12127" y="14049"/>
                  </a:lnTo>
                  <a:lnTo>
                    <a:pt x="12150" y="14004"/>
                  </a:lnTo>
                  <a:lnTo>
                    <a:pt x="12173" y="13970"/>
                  </a:lnTo>
                  <a:lnTo>
                    <a:pt x="12184" y="13924"/>
                  </a:lnTo>
                  <a:lnTo>
                    <a:pt x="12184" y="13879"/>
                  </a:lnTo>
                  <a:lnTo>
                    <a:pt x="12184" y="13833"/>
                  </a:lnTo>
                  <a:lnTo>
                    <a:pt x="12173" y="13788"/>
                  </a:lnTo>
                  <a:lnTo>
                    <a:pt x="14175" y="12639"/>
                  </a:lnTo>
                  <a:lnTo>
                    <a:pt x="14197" y="12661"/>
                  </a:lnTo>
                  <a:lnTo>
                    <a:pt x="14231" y="12684"/>
                  </a:lnTo>
                  <a:lnTo>
                    <a:pt x="14266" y="12707"/>
                  </a:lnTo>
                  <a:lnTo>
                    <a:pt x="14357" y="12707"/>
                  </a:lnTo>
                  <a:lnTo>
                    <a:pt x="14391" y="12684"/>
                  </a:lnTo>
                  <a:lnTo>
                    <a:pt x="14425" y="12673"/>
                  </a:lnTo>
                  <a:lnTo>
                    <a:pt x="14459" y="12639"/>
                  </a:lnTo>
                  <a:lnTo>
                    <a:pt x="16484" y="13810"/>
                  </a:lnTo>
                  <a:lnTo>
                    <a:pt x="16461" y="13879"/>
                  </a:lnTo>
                  <a:lnTo>
                    <a:pt x="16472" y="13924"/>
                  </a:lnTo>
                  <a:lnTo>
                    <a:pt x="16484" y="13958"/>
                  </a:lnTo>
                  <a:lnTo>
                    <a:pt x="16495" y="13992"/>
                  </a:lnTo>
                  <a:lnTo>
                    <a:pt x="16518" y="14026"/>
                  </a:lnTo>
                  <a:lnTo>
                    <a:pt x="16552" y="14049"/>
                  </a:lnTo>
                  <a:lnTo>
                    <a:pt x="16586" y="14072"/>
                  </a:lnTo>
                  <a:lnTo>
                    <a:pt x="16620" y="14083"/>
                  </a:lnTo>
                  <a:lnTo>
                    <a:pt x="16654" y="14095"/>
                  </a:lnTo>
                  <a:lnTo>
                    <a:pt x="16654" y="16392"/>
                  </a:lnTo>
                  <a:lnTo>
                    <a:pt x="16609" y="16404"/>
                  </a:lnTo>
                  <a:lnTo>
                    <a:pt x="16575" y="16415"/>
                  </a:lnTo>
                  <a:lnTo>
                    <a:pt x="16529" y="16438"/>
                  </a:lnTo>
                  <a:lnTo>
                    <a:pt x="16507" y="16472"/>
                  </a:lnTo>
                  <a:lnTo>
                    <a:pt x="16472" y="16506"/>
                  </a:lnTo>
                  <a:lnTo>
                    <a:pt x="16461" y="16552"/>
                  </a:lnTo>
                  <a:lnTo>
                    <a:pt x="16438" y="16586"/>
                  </a:lnTo>
                  <a:lnTo>
                    <a:pt x="16438" y="16631"/>
                  </a:lnTo>
                  <a:lnTo>
                    <a:pt x="16450" y="16711"/>
                  </a:lnTo>
                  <a:lnTo>
                    <a:pt x="16916" y="16711"/>
                  </a:lnTo>
                  <a:lnTo>
                    <a:pt x="16927" y="16631"/>
                  </a:lnTo>
                  <a:lnTo>
                    <a:pt x="16927" y="16586"/>
                  </a:lnTo>
                  <a:lnTo>
                    <a:pt x="16905" y="16540"/>
                  </a:lnTo>
                  <a:lnTo>
                    <a:pt x="16893" y="16506"/>
                  </a:lnTo>
                  <a:lnTo>
                    <a:pt x="16859" y="16472"/>
                  </a:lnTo>
                  <a:lnTo>
                    <a:pt x="16825" y="16438"/>
                  </a:lnTo>
                  <a:lnTo>
                    <a:pt x="16791" y="16415"/>
                  </a:lnTo>
                  <a:lnTo>
                    <a:pt x="16745" y="16404"/>
                  </a:lnTo>
                  <a:lnTo>
                    <a:pt x="16700" y="16392"/>
                  </a:lnTo>
                  <a:lnTo>
                    <a:pt x="16700" y="14095"/>
                  </a:lnTo>
                  <a:lnTo>
                    <a:pt x="16745" y="14083"/>
                  </a:lnTo>
                  <a:lnTo>
                    <a:pt x="16780" y="14072"/>
                  </a:lnTo>
                  <a:lnTo>
                    <a:pt x="16814" y="14049"/>
                  </a:lnTo>
                  <a:lnTo>
                    <a:pt x="16848" y="14026"/>
                  </a:lnTo>
                  <a:lnTo>
                    <a:pt x="16871" y="13992"/>
                  </a:lnTo>
                  <a:lnTo>
                    <a:pt x="16882" y="13958"/>
                  </a:lnTo>
                  <a:lnTo>
                    <a:pt x="16893" y="13924"/>
                  </a:lnTo>
                  <a:lnTo>
                    <a:pt x="16905" y="13879"/>
                  </a:lnTo>
                  <a:lnTo>
                    <a:pt x="16893" y="13844"/>
                  </a:lnTo>
                  <a:lnTo>
                    <a:pt x="16882" y="13810"/>
                  </a:lnTo>
                  <a:lnTo>
                    <a:pt x="18850" y="12673"/>
                  </a:lnTo>
                  <a:lnTo>
                    <a:pt x="18895" y="12718"/>
                  </a:lnTo>
                  <a:lnTo>
                    <a:pt x="18941" y="12752"/>
                  </a:lnTo>
                  <a:lnTo>
                    <a:pt x="18998" y="12764"/>
                  </a:lnTo>
                  <a:lnTo>
                    <a:pt x="19055" y="12775"/>
                  </a:lnTo>
                  <a:lnTo>
                    <a:pt x="19112" y="12764"/>
                  </a:lnTo>
                  <a:lnTo>
                    <a:pt x="19168" y="12752"/>
                  </a:lnTo>
                  <a:lnTo>
                    <a:pt x="19214" y="12718"/>
                  </a:lnTo>
                  <a:lnTo>
                    <a:pt x="19248" y="12673"/>
                  </a:lnTo>
                  <a:lnTo>
                    <a:pt x="21216" y="13799"/>
                  </a:lnTo>
                  <a:lnTo>
                    <a:pt x="21205" y="13844"/>
                  </a:lnTo>
                  <a:lnTo>
                    <a:pt x="21193" y="13879"/>
                  </a:lnTo>
                  <a:lnTo>
                    <a:pt x="21205" y="13924"/>
                  </a:lnTo>
                  <a:lnTo>
                    <a:pt x="21216" y="13958"/>
                  </a:lnTo>
                  <a:lnTo>
                    <a:pt x="21227" y="13992"/>
                  </a:lnTo>
                  <a:lnTo>
                    <a:pt x="21250" y="14026"/>
                  </a:lnTo>
                  <a:lnTo>
                    <a:pt x="21284" y="14061"/>
                  </a:lnTo>
                  <a:lnTo>
                    <a:pt x="21318" y="14083"/>
                  </a:lnTo>
                  <a:lnTo>
                    <a:pt x="21352" y="14095"/>
                  </a:lnTo>
                  <a:lnTo>
                    <a:pt x="21398" y="14106"/>
                  </a:lnTo>
                  <a:lnTo>
                    <a:pt x="21398" y="16392"/>
                  </a:lnTo>
                  <a:lnTo>
                    <a:pt x="21352" y="16392"/>
                  </a:lnTo>
                  <a:lnTo>
                    <a:pt x="21307" y="16415"/>
                  </a:lnTo>
                  <a:lnTo>
                    <a:pt x="21273" y="16438"/>
                  </a:lnTo>
                  <a:lnTo>
                    <a:pt x="21239" y="16472"/>
                  </a:lnTo>
                  <a:lnTo>
                    <a:pt x="21216" y="16506"/>
                  </a:lnTo>
                  <a:lnTo>
                    <a:pt x="21193" y="16540"/>
                  </a:lnTo>
                  <a:lnTo>
                    <a:pt x="21182" y="16586"/>
                  </a:lnTo>
                  <a:lnTo>
                    <a:pt x="21170" y="16631"/>
                  </a:lnTo>
                  <a:lnTo>
                    <a:pt x="21182" y="16711"/>
                  </a:lnTo>
                  <a:lnTo>
                    <a:pt x="21660" y="16711"/>
                  </a:lnTo>
                  <a:lnTo>
                    <a:pt x="21671" y="16631"/>
                  </a:lnTo>
                  <a:lnTo>
                    <a:pt x="21671" y="16586"/>
                  </a:lnTo>
                  <a:lnTo>
                    <a:pt x="21648" y="16540"/>
                  </a:lnTo>
                  <a:lnTo>
                    <a:pt x="21637" y="16506"/>
                  </a:lnTo>
                  <a:lnTo>
                    <a:pt x="21603" y="16472"/>
                  </a:lnTo>
                  <a:lnTo>
                    <a:pt x="21569" y="16438"/>
                  </a:lnTo>
                  <a:lnTo>
                    <a:pt x="21534" y="16415"/>
                  </a:lnTo>
                  <a:lnTo>
                    <a:pt x="21489" y="16392"/>
                  </a:lnTo>
                  <a:lnTo>
                    <a:pt x="21443" y="16392"/>
                  </a:lnTo>
                  <a:lnTo>
                    <a:pt x="21443" y="14106"/>
                  </a:lnTo>
                  <a:lnTo>
                    <a:pt x="21489" y="14095"/>
                  </a:lnTo>
                  <a:lnTo>
                    <a:pt x="21523" y="14083"/>
                  </a:lnTo>
                  <a:lnTo>
                    <a:pt x="21557" y="14061"/>
                  </a:lnTo>
                  <a:lnTo>
                    <a:pt x="21591" y="14026"/>
                  </a:lnTo>
                  <a:lnTo>
                    <a:pt x="21614" y="13992"/>
                  </a:lnTo>
                  <a:lnTo>
                    <a:pt x="21637" y="13958"/>
                  </a:lnTo>
                  <a:lnTo>
                    <a:pt x="21648" y="13924"/>
                  </a:lnTo>
                  <a:lnTo>
                    <a:pt x="21648" y="13879"/>
                  </a:lnTo>
                  <a:lnTo>
                    <a:pt x="21648" y="13833"/>
                  </a:lnTo>
                  <a:lnTo>
                    <a:pt x="21637" y="13788"/>
                  </a:lnTo>
                  <a:lnTo>
                    <a:pt x="21614" y="13753"/>
                  </a:lnTo>
                  <a:lnTo>
                    <a:pt x="21580" y="13719"/>
                  </a:lnTo>
                  <a:lnTo>
                    <a:pt x="21546" y="13685"/>
                  </a:lnTo>
                  <a:lnTo>
                    <a:pt x="21512" y="13674"/>
                  </a:lnTo>
                  <a:lnTo>
                    <a:pt x="21466" y="13651"/>
                  </a:lnTo>
                  <a:lnTo>
                    <a:pt x="21421" y="13651"/>
                  </a:lnTo>
                  <a:lnTo>
                    <a:pt x="21364" y="13662"/>
                  </a:lnTo>
                  <a:lnTo>
                    <a:pt x="21307" y="13685"/>
                  </a:lnTo>
                  <a:lnTo>
                    <a:pt x="21261" y="13719"/>
                  </a:lnTo>
                  <a:lnTo>
                    <a:pt x="21227" y="13765"/>
                  </a:lnTo>
                  <a:lnTo>
                    <a:pt x="19271" y="12639"/>
                  </a:lnTo>
                  <a:lnTo>
                    <a:pt x="19294" y="12582"/>
                  </a:lnTo>
                  <a:lnTo>
                    <a:pt x="19294" y="12536"/>
                  </a:lnTo>
                  <a:lnTo>
                    <a:pt x="19294" y="12479"/>
                  </a:lnTo>
                  <a:lnTo>
                    <a:pt x="19282" y="12445"/>
                  </a:lnTo>
                  <a:lnTo>
                    <a:pt x="19259" y="12400"/>
                  </a:lnTo>
                  <a:lnTo>
                    <a:pt x="19237" y="12366"/>
                  </a:lnTo>
                  <a:lnTo>
                    <a:pt x="19203" y="12331"/>
                  </a:lnTo>
                  <a:lnTo>
                    <a:pt x="19157" y="12309"/>
                  </a:lnTo>
                  <a:lnTo>
                    <a:pt x="19123" y="12297"/>
                  </a:lnTo>
                  <a:lnTo>
                    <a:pt x="19077" y="12286"/>
                  </a:lnTo>
                  <a:lnTo>
                    <a:pt x="19077" y="10034"/>
                  </a:lnTo>
                  <a:lnTo>
                    <a:pt x="19123" y="10022"/>
                  </a:lnTo>
                  <a:lnTo>
                    <a:pt x="19168" y="10000"/>
                  </a:lnTo>
                  <a:lnTo>
                    <a:pt x="19203" y="9977"/>
                  </a:lnTo>
                  <a:lnTo>
                    <a:pt x="19237" y="9943"/>
                  </a:lnTo>
                  <a:lnTo>
                    <a:pt x="19271" y="9909"/>
                  </a:lnTo>
                  <a:lnTo>
                    <a:pt x="19294" y="9863"/>
                  </a:lnTo>
                  <a:lnTo>
                    <a:pt x="19305" y="9818"/>
                  </a:lnTo>
                  <a:lnTo>
                    <a:pt x="19305" y="9772"/>
                  </a:lnTo>
                  <a:lnTo>
                    <a:pt x="19305" y="9727"/>
                  </a:lnTo>
                  <a:lnTo>
                    <a:pt x="19294" y="9670"/>
                  </a:lnTo>
                  <a:lnTo>
                    <a:pt x="19259" y="9636"/>
                  </a:lnTo>
                  <a:lnTo>
                    <a:pt x="19237" y="9590"/>
                  </a:lnTo>
                  <a:lnTo>
                    <a:pt x="19191" y="9567"/>
                  </a:lnTo>
                  <a:lnTo>
                    <a:pt x="19157" y="9533"/>
                  </a:lnTo>
                  <a:lnTo>
                    <a:pt x="19100" y="9522"/>
                  </a:lnTo>
                  <a:lnTo>
                    <a:pt x="18986" y="9522"/>
                  </a:lnTo>
                  <a:lnTo>
                    <a:pt x="18930" y="9556"/>
                  </a:lnTo>
                  <a:lnTo>
                    <a:pt x="18873" y="9590"/>
                  </a:lnTo>
                  <a:lnTo>
                    <a:pt x="18839" y="9647"/>
                  </a:lnTo>
                  <a:lnTo>
                    <a:pt x="16859" y="8498"/>
                  </a:lnTo>
                  <a:lnTo>
                    <a:pt x="16871" y="8464"/>
                  </a:lnTo>
                  <a:lnTo>
                    <a:pt x="16882" y="8430"/>
                  </a:lnTo>
                  <a:lnTo>
                    <a:pt x="16871" y="8384"/>
                  </a:lnTo>
                  <a:lnTo>
                    <a:pt x="16859" y="8350"/>
                  </a:lnTo>
                  <a:lnTo>
                    <a:pt x="16825" y="8293"/>
                  </a:lnTo>
                  <a:lnTo>
                    <a:pt x="16768" y="8259"/>
                  </a:lnTo>
                  <a:lnTo>
                    <a:pt x="16700" y="8236"/>
                  </a:lnTo>
                  <a:lnTo>
                    <a:pt x="16700" y="5904"/>
                  </a:lnTo>
                  <a:lnTo>
                    <a:pt x="16745" y="5893"/>
                  </a:lnTo>
                  <a:lnTo>
                    <a:pt x="16791" y="5882"/>
                  </a:lnTo>
                  <a:lnTo>
                    <a:pt x="16825" y="5859"/>
                  </a:lnTo>
                  <a:lnTo>
                    <a:pt x="16859" y="5825"/>
                  </a:lnTo>
                  <a:lnTo>
                    <a:pt x="16882" y="5791"/>
                  </a:lnTo>
                  <a:lnTo>
                    <a:pt x="16905" y="5757"/>
                  </a:lnTo>
                  <a:lnTo>
                    <a:pt x="16916" y="5711"/>
                  </a:lnTo>
                  <a:lnTo>
                    <a:pt x="16927" y="5666"/>
                  </a:lnTo>
                  <a:lnTo>
                    <a:pt x="16916" y="5620"/>
                  </a:lnTo>
                  <a:lnTo>
                    <a:pt x="16905" y="5586"/>
                  </a:lnTo>
                  <a:lnTo>
                    <a:pt x="18827" y="4471"/>
                  </a:lnTo>
                  <a:lnTo>
                    <a:pt x="18873" y="4517"/>
                  </a:lnTo>
                  <a:lnTo>
                    <a:pt x="18930" y="4551"/>
                  </a:lnTo>
                  <a:lnTo>
                    <a:pt x="18986" y="4573"/>
                  </a:lnTo>
                  <a:lnTo>
                    <a:pt x="19055" y="4585"/>
                  </a:lnTo>
                  <a:lnTo>
                    <a:pt x="19112" y="4585"/>
                  </a:lnTo>
                  <a:lnTo>
                    <a:pt x="19157" y="4562"/>
                  </a:lnTo>
                  <a:lnTo>
                    <a:pt x="19203" y="4539"/>
                  </a:lnTo>
                  <a:lnTo>
                    <a:pt x="19237" y="4505"/>
                  </a:lnTo>
                  <a:lnTo>
                    <a:pt x="19271" y="4471"/>
                  </a:lnTo>
                  <a:lnTo>
                    <a:pt x="19294" y="4426"/>
                  </a:lnTo>
                  <a:lnTo>
                    <a:pt x="19316" y="4380"/>
                  </a:lnTo>
                  <a:lnTo>
                    <a:pt x="19316" y="4323"/>
                  </a:lnTo>
                  <a:lnTo>
                    <a:pt x="19316" y="4266"/>
                  </a:lnTo>
                  <a:lnTo>
                    <a:pt x="19305" y="4221"/>
                  </a:lnTo>
                  <a:lnTo>
                    <a:pt x="19282" y="4175"/>
                  </a:lnTo>
                  <a:lnTo>
                    <a:pt x="19248" y="4141"/>
                  </a:lnTo>
                  <a:lnTo>
                    <a:pt x="19214" y="4107"/>
                  </a:lnTo>
                  <a:lnTo>
                    <a:pt x="19168" y="4084"/>
                  </a:lnTo>
                  <a:lnTo>
                    <a:pt x="19123" y="4062"/>
                  </a:lnTo>
                  <a:lnTo>
                    <a:pt x="19077" y="4050"/>
                  </a:lnTo>
                  <a:lnTo>
                    <a:pt x="19077" y="1809"/>
                  </a:lnTo>
                  <a:lnTo>
                    <a:pt x="19123" y="1798"/>
                  </a:lnTo>
                  <a:lnTo>
                    <a:pt x="19157" y="1787"/>
                  </a:lnTo>
                  <a:lnTo>
                    <a:pt x="19203" y="1764"/>
                  </a:lnTo>
                  <a:lnTo>
                    <a:pt x="19237" y="1730"/>
                  </a:lnTo>
                  <a:lnTo>
                    <a:pt x="19259" y="1696"/>
                  </a:lnTo>
                  <a:lnTo>
                    <a:pt x="19282" y="1650"/>
                  </a:lnTo>
                  <a:lnTo>
                    <a:pt x="19294" y="1616"/>
                  </a:lnTo>
                  <a:lnTo>
                    <a:pt x="19305" y="1559"/>
                  </a:lnTo>
                  <a:lnTo>
                    <a:pt x="19294" y="1514"/>
                  </a:lnTo>
                  <a:lnTo>
                    <a:pt x="19282" y="1468"/>
                  </a:lnTo>
                  <a:lnTo>
                    <a:pt x="19259" y="1423"/>
                  </a:lnTo>
                  <a:lnTo>
                    <a:pt x="19225" y="1388"/>
                  </a:lnTo>
                  <a:lnTo>
                    <a:pt x="19191" y="1354"/>
                  </a:lnTo>
                  <a:lnTo>
                    <a:pt x="19146" y="1331"/>
                  </a:lnTo>
                  <a:lnTo>
                    <a:pt x="19100" y="1320"/>
                  </a:lnTo>
                  <a:lnTo>
                    <a:pt x="18986" y="1320"/>
                  </a:lnTo>
                  <a:lnTo>
                    <a:pt x="18930" y="1354"/>
                  </a:lnTo>
                  <a:lnTo>
                    <a:pt x="18884" y="1388"/>
                  </a:lnTo>
                  <a:lnTo>
                    <a:pt x="18839" y="1434"/>
                  </a:lnTo>
                  <a:lnTo>
                    <a:pt x="16882" y="296"/>
                  </a:lnTo>
                  <a:lnTo>
                    <a:pt x="16893" y="262"/>
                  </a:lnTo>
                  <a:lnTo>
                    <a:pt x="16905" y="217"/>
                  </a:lnTo>
                  <a:lnTo>
                    <a:pt x="16893" y="171"/>
                  </a:lnTo>
                  <a:lnTo>
                    <a:pt x="16882" y="126"/>
                  </a:lnTo>
                  <a:lnTo>
                    <a:pt x="16859" y="92"/>
                  </a:lnTo>
                  <a:lnTo>
                    <a:pt x="16836" y="57"/>
                  </a:lnTo>
                  <a:lnTo>
                    <a:pt x="16802" y="35"/>
                  </a:lnTo>
                  <a:lnTo>
                    <a:pt x="16768" y="12"/>
                  </a:lnTo>
                  <a:lnTo>
                    <a:pt x="16723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8689168" y="0"/>
              <a:ext cx="7222" cy="105"/>
            </a:xfrm>
            <a:custGeom>
              <a:avLst/>
              <a:gdLst/>
              <a:ahLst/>
              <a:cxnLst/>
              <a:rect l="l" t="t" r="r" b="b"/>
              <a:pathLst>
                <a:path w="69" h="1" extrusionOk="0">
                  <a:moveTo>
                    <a:pt x="69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6698419" y="0"/>
              <a:ext cx="20410" cy="2512"/>
            </a:xfrm>
            <a:custGeom>
              <a:avLst/>
              <a:gdLst/>
              <a:ahLst/>
              <a:cxnLst/>
              <a:rect l="l" t="t" r="r" b="b"/>
              <a:pathLst>
                <a:path w="195" h="24" extrusionOk="0">
                  <a:moveTo>
                    <a:pt x="1" y="0"/>
                  </a:moveTo>
                  <a:lnTo>
                    <a:pt x="46" y="23"/>
                  </a:lnTo>
                  <a:lnTo>
                    <a:pt x="149" y="2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0" y="3397984"/>
              <a:ext cx="1020484" cy="615640"/>
            </a:xfrm>
            <a:custGeom>
              <a:avLst/>
              <a:gdLst/>
              <a:ahLst/>
              <a:cxnLst/>
              <a:rect l="l" t="t" r="r" b="b"/>
              <a:pathLst>
                <a:path w="9750" h="5882" extrusionOk="0">
                  <a:moveTo>
                    <a:pt x="2606" y="285"/>
                  </a:moveTo>
                  <a:lnTo>
                    <a:pt x="4642" y="1468"/>
                  </a:lnTo>
                  <a:lnTo>
                    <a:pt x="4631" y="1525"/>
                  </a:lnTo>
                  <a:lnTo>
                    <a:pt x="4631" y="1571"/>
                  </a:lnTo>
                  <a:lnTo>
                    <a:pt x="4642" y="1605"/>
                  </a:lnTo>
                  <a:lnTo>
                    <a:pt x="4676" y="1662"/>
                  </a:lnTo>
                  <a:lnTo>
                    <a:pt x="4733" y="1707"/>
                  </a:lnTo>
                  <a:lnTo>
                    <a:pt x="4801" y="1730"/>
                  </a:lnTo>
                  <a:lnTo>
                    <a:pt x="4801" y="4039"/>
                  </a:lnTo>
                  <a:lnTo>
                    <a:pt x="4756" y="4050"/>
                  </a:lnTo>
                  <a:lnTo>
                    <a:pt x="4722" y="4062"/>
                  </a:lnTo>
                  <a:lnTo>
                    <a:pt x="4676" y="4096"/>
                  </a:lnTo>
                  <a:lnTo>
                    <a:pt x="4653" y="4119"/>
                  </a:lnTo>
                  <a:lnTo>
                    <a:pt x="4619" y="4153"/>
                  </a:lnTo>
                  <a:lnTo>
                    <a:pt x="4608" y="4198"/>
                  </a:lnTo>
                  <a:lnTo>
                    <a:pt x="4585" y="4244"/>
                  </a:lnTo>
                  <a:lnTo>
                    <a:pt x="4585" y="4289"/>
                  </a:lnTo>
                  <a:lnTo>
                    <a:pt x="4585" y="4335"/>
                  </a:lnTo>
                  <a:lnTo>
                    <a:pt x="4608" y="4380"/>
                  </a:lnTo>
                  <a:lnTo>
                    <a:pt x="2674" y="5506"/>
                  </a:lnTo>
                  <a:lnTo>
                    <a:pt x="2629" y="5450"/>
                  </a:lnTo>
                  <a:lnTo>
                    <a:pt x="2583" y="5415"/>
                  </a:lnTo>
                  <a:lnTo>
                    <a:pt x="2526" y="5393"/>
                  </a:lnTo>
                  <a:lnTo>
                    <a:pt x="2458" y="5381"/>
                  </a:lnTo>
                  <a:lnTo>
                    <a:pt x="2401" y="5393"/>
                  </a:lnTo>
                  <a:lnTo>
                    <a:pt x="2344" y="5415"/>
                  </a:lnTo>
                  <a:lnTo>
                    <a:pt x="2287" y="5461"/>
                  </a:lnTo>
                  <a:lnTo>
                    <a:pt x="2253" y="5506"/>
                  </a:lnTo>
                  <a:lnTo>
                    <a:pt x="262" y="4357"/>
                  </a:lnTo>
                  <a:lnTo>
                    <a:pt x="262" y="4323"/>
                  </a:lnTo>
                  <a:lnTo>
                    <a:pt x="274" y="4289"/>
                  </a:lnTo>
                  <a:lnTo>
                    <a:pt x="262" y="4221"/>
                  </a:lnTo>
                  <a:lnTo>
                    <a:pt x="228" y="4164"/>
                  </a:lnTo>
                  <a:lnTo>
                    <a:pt x="171" y="4130"/>
                  </a:lnTo>
                  <a:lnTo>
                    <a:pt x="115" y="4107"/>
                  </a:lnTo>
                  <a:lnTo>
                    <a:pt x="115" y="1730"/>
                  </a:lnTo>
                  <a:lnTo>
                    <a:pt x="149" y="1730"/>
                  </a:lnTo>
                  <a:lnTo>
                    <a:pt x="183" y="1718"/>
                  </a:lnTo>
                  <a:lnTo>
                    <a:pt x="217" y="1696"/>
                  </a:lnTo>
                  <a:lnTo>
                    <a:pt x="240" y="1673"/>
                  </a:lnTo>
                  <a:lnTo>
                    <a:pt x="262" y="1639"/>
                  </a:lnTo>
                  <a:lnTo>
                    <a:pt x="285" y="1605"/>
                  </a:lnTo>
                  <a:lnTo>
                    <a:pt x="297" y="1571"/>
                  </a:lnTo>
                  <a:lnTo>
                    <a:pt x="297" y="1525"/>
                  </a:lnTo>
                  <a:lnTo>
                    <a:pt x="297" y="1491"/>
                  </a:lnTo>
                  <a:lnTo>
                    <a:pt x="285" y="1457"/>
                  </a:lnTo>
                  <a:lnTo>
                    <a:pt x="2321" y="285"/>
                  </a:lnTo>
                  <a:lnTo>
                    <a:pt x="2344" y="319"/>
                  </a:lnTo>
                  <a:lnTo>
                    <a:pt x="2378" y="342"/>
                  </a:lnTo>
                  <a:lnTo>
                    <a:pt x="2424" y="353"/>
                  </a:lnTo>
                  <a:lnTo>
                    <a:pt x="2503" y="353"/>
                  </a:lnTo>
                  <a:lnTo>
                    <a:pt x="2538" y="342"/>
                  </a:lnTo>
                  <a:lnTo>
                    <a:pt x="2572" y="319"/>
                  </a:lnTo>
                  <a:lnTo>
                    <a:pt x="2606" y="285"/>
                  </a:lnTo>
                  <a:close/>
                  <a:moveTo>
                    <a:pt x="7338" y="285"/>
                  </a:moveTo>
                  <a:lnTo>
                    <a:pt x="9408" y="1480"/>
                  </a:lnTo>
                  <a:lnTo>
                    <a:pt x="9397" y="1525"/>
                  </a:lnTo>
                  <a:lnTo>
                    <a:pt x="9408" y="1593"/>
                  </a:lnTo>
                  <a:lnTo>
                    <a:pt x="9442" y="1639"/>
                  </a:lnTo>
                  <a:lnTo>
                    <a:pt x="9488" y="1684"/>
                  </a:lnTo>
                  <a:lnTo>
                    <a:pt x="9545" y="1707"/>
                  </a:lnTo>
                  <a:lnTo>
                    <a:pt x="9545" y="4119"/>
                  </a:lnTo>
                  <a:lnTo>
                    <a:pt x="9488" y="4141"/>
                  </a:lnTo>
                  <a:lnTo>
                    <a:pt x="9442" y="4175"/>
                  </a:lnTo>
                  <a:lnTo>
                    <a:pt x="9408" y="4221"/>
                  </a:lnTo>
                  <a:lnTo>
                    <a:pt x="9397" y="4289"/>
                  </a:lnTo>
                  <a:lnTo>
                    <a:pt x="9408" y="4346"/>
                  </a:lnTo>
                  <a:lnTo>
                    <a:pt x="7361" y="5541"/>
                  </a:lnTo>
                  <a:lnTo>
                    <a:pt x="7327" y="5506"/>
                  </a:lnTo>
                  <a:lnTo>
                    <a:pt x="7292" y="5472"/>
                  </a:lnTo>
                  <a:lnTo>
                    <a:pt x="7247" y="5461"/>
                  </a:lnTo>
                  <a:lnTo>
                    <a:pt x="7201" y="5450"/>
                  </a:lnTo>
                  <a:lnTo>
                    <a:pt x="7156" y="5461"/>
                  </a:lnTo>
                  <a:lnTo>
                    <a:pt x="7110" y="5472"/>
                  </a:lnTo>
                  <a:lnTo>
                    <a:pt x="7076" y="5506"/>
                  </a:lnTo>
                  <a:lnTo>
                    <a:pt x="7054" y="5541"/>
                  </a:lnTo>
                  <a:lnTo>
                    <a:pt x="5063" y="4392"/>
                  </a:lnTo>
                  <a:lnTo>
                    <a:pt x="5074" y="4346"/>
                  </a:lnTo>
                  <a:lnTo>
                    <a:pt x="5086" y="4289"/>
                  </a:lnTo>
                  <a:lnTo>
                    <a:pt x="5074" y="4244"/>
                  </a:lnTo>
                  <a:lnTo>
                    <a:pt x="5063" y="4198"/>
                  </a:lnTo>
                  <a:lnTo>
                    <a:pt x="5040" y="4153"/>
                  </a:lnTo>
                  <a:lnTo>
                    <a:pt x="5017" y="4119"/>
                  </a:lnTo>
                  <a:lnTo>
                    <a:pt x="4983" y="4084"/>
                  </a:lnTo>
                  <a:lnTo>
                    <a:pt x="4938" y="4062"/>
                  </a:lnTo>
                  <a:lnTo>
                    <a:pt x="4892" y="4050"/>
                  </a:lnTo>
                  <a:lnTo>
                    <a:pt x="4847" y="4039"/>
                  </a:lnTo>
                  <a:lnTo>
                    <a:pt x="4847" y="1730"/>
                  </a:lnTo>
                  <a:lnTo>
                    <a:pt x="4892" y="1730"/>
                  </a:lnTo>
                  <a:lnTo>
                    <a:pt x="4926" y="1707"/>
                  </a:lnTo>
                  <a:lnTo>
                    <a:pt x="4983" y="1662"/>
                  </a:lnTo>
                  <a:lnTo>
                    <a:pt x="5006" y="1639"/>
                  </a:lnTo>
                  <a:lnTo>
                    <a:pt x="5017" y="1605"/>
                  </a:lnTo>
                  <a:lnTo>
                    <a:pt x="5029" y="1571"/>
                  </a:lnTo>
                  <a:lnTo>
                    <a:pt x="5040" y="1525"/>
                  </a:lnTo>
                  <a:lnTo>
                    <a:pt x="5029" y="1491"/>
                  </a:lnTo>
                  <a:lnTo>
                    <a:pt x="5029" y="1457"/>
                  </a:lnTo>
                  <a:lnTo>
                    <a:pt x="7065" y="285"/>
                  </a:lnTo>
                  <a:lnTo>
                    <a:pt x="7088" y="308"/>
                  </a:lnTo>
                  <a:lnTo>
                    <a:pt x="7122" y="331"/>
                  </a:lnTo>
                  <a:lnTo>
                    <a:pt x="7156" y="353"/>
                  </a:lnTo>
                  <a:lnTo>
                    <a:pt x="7247" y="353"/>
                  </a:lnTo>
                  <a:lnTo>
                    <a:pt x="7281" y="331"/>
                  </a:lnTo>
                  <a:lnTo>
                    <a:pt x="7315" y="308"/>
                  </a:lnTo>
                  <a:lnTo>
                    <a:pt x="7338" y="285"/>
                  </a:lnTo>
                  <a:close/>
                  <a:moveTo>
                    <a:pt x="2458" y="1"/>
                  </a:moveTo>
                  <a:lnTo>
                    <a:pt x="2424" y="12"/>
                  </a:lnTo>
                  <a:lnTo>
                    <a:pt x="2390" y="12"/>
                  </a:lnTo>
                  <a:lnTo>
                    <a:pt x="2333" y="58"/>
                  </a:lnTo>
                  <a:lnTo>
                    <a:pt x="2299" y="114"/>
                  </a:lnTo>
                  <a:lnTo>
                    <a:pt x="2287" y="149"/>
                  </a:lnTo>
                  <a:lnTo>
                    <a:pt x="2287" y="183"/>
                  </a:lnTo>
                  <a:lnTo>
                    <a:pt x="2299" y="240"/>
                  </a:lnTo>
                  <a:lnTo>
                    <a:pt x="262" y="1411"/>
                  </a:lnTo>
                  <a:lnTo>
                    <a:pt x="228" y="1377"/>
                  </a:lnTo>
                  <a:lnTo>
                    <a:pt x="194" y="1354"/>
                  </a:lnTo>
                  <a:lnTo>
                    <a:pt x="149" y="1332"/>
                  </a:lnTo>
                  <a:lnTo>
                    <a:pt x="92" y="1320"/>
                  </a:lnTo>
                  <a:lnTo>
                    <a:pt x="46" y="1332"/>
                  </a:lnTo>
                  <a:lnTo>
                    <a:pt x="1" y="1343"/>
                  </a:lnTo>
                  <a:lnTo>
                    <a:pt x="1" y="1707"/>
                  </a:lnTo>
                  <a:lnTo>
                    <a:pt x="69" y="1730"/>
                  </a:lnTo>
                  <a:lnTo>
                    <a:pt x="69" y="4107"/>
                  </a:lnTo>
                  <a:lnTo>
                    <a:pt x="35" y="4119"/>
                  </a:lnTo>
                  <a:lnTo>
                    <a:pt x="1" y="4130"/>
                  </a:lnTo>
                  <a:lnTo>
                    <a:pt x="1" y="4437"/>
                  </a:lnTo>
                  <a:lnTo>
                    <a:pt x="46" y="4460"/>
                  </a:lnTo>
                  <a:lnTo>
                    <a:pt x="137" y="4460"/>
                  </a:lnTo>
                  <a:lnTo>
                    <a:pt x="171" y="4448"/>
                  </a:lnTo>
                  <a:lnTo>
                    <a:pt x="206" y="4426"/>
                  </a:lnTo>
                  <a:lnTo>
                    <a:pt x="240" y="4392"/>
                  </a:lnTo>
                  <a:lnTo>
                    <a:pt x="2230" y="5552"/>
                  </a:lnTo>
                  <a:lnTo>
                    <a:pt x="2219" y="5586"/>
                  </a:lnTo>
                  <a:lnTo>
                    <a:pt x="2219" y="5632"/>
                  </a:lnTo>
                  <a:lnTo>
                    <a:pt x="2219" y="5688"/>
                  </a:lnTo>
                  <a:lnTo>
                    <a:pt x="2230" y="5734"/>
                  </a:lnTo>
                  <a:lnTo>
                    <a:pt x="2253" y="5768"/>
                  </a:lnTo>
                  <a:lnTo>
                    <a:pt x="2287" y="5814"/>
                  </a:lnTo>
                  <a:lnTo>
                    <a:pt x="2321" y="5836"/>
                  </a:lnTo>
                  <a:lnTo>
                    <a:pt x="2367" y="5859"/>
                  </a:lnTo>
                  <a:lnTo>
                    <a:pt x="2412" y="5882"/>
                  </a:lnTo>
                  <a:lnTo>
                    <a:pt x="2515" y="5882"/>
                  </a:lnTo>
                  <a:lnTo>
                    <a:pt x="2560" y="5859"/>
                  </a:lnTo>
                  <a:lnTo>
                    <a:pt x="2606" y="5836"/>
                  </a:lnTo>
                  <a:lnTo>
                    <a:pt x="2640" y="5814"/>
                  </a:lnTo>
                  <a:lnTo>
                    <a:pt x="2674" y="5768"/>
                  </a:lnTo>
                  <a:lnTo>
                    <a:pt x="2697" y="5734"/>
                  </a:lnTo>
                  <a:lnTo>
                    <a:pt x="2708" y="5688"/>
                  </a:lnTo>
                  <a:lnTo>
                    <a:pt x="2708" y="5632"/>
                  </a:lnTo>
                  <a:lnTo>
                    <a:pt x="2708" y="5586"/>
                  </a:lnTo>
                  <a:lnTo>
                    <a:pt x="2697" y="5541"/>
                  </a:lnTo>
                  <a:lnTo>
                    <a:pt x="4631" y="4426"/>
                  </a:lnTo>
                  <a:lnTo>
                    <a:pt x="4665" y="4471"/>
                  </a:lnTo>
                  <a:lnTo>
                    <a:pt x="4710" y="4505"/>
                  </a:lnTo>
                  <a:lnTo>
                    <a:pt x="4767" y="4528"/>
                  </a:lnTo>
                  <a:lnTo>
                    <a:pt x="4835" y="4539"/>
                  </a:lnTo>
                  <a:lnTo>
                    <a:pt x="4892" y="4528"/>
                  </a:lnTo>
                  <a:lnTo>
                    <a:pt x="4949" y="4505"/>
                  </a:lnTo>
                  <a:lnTo>
                    <a:pt x="4995" y="4471"/>
                  </a:lnTo>
                  <a:lnTo>
                    <a:pt x="5040" y="4426"/>
                  </a:lnTo>
                  <a:lnTo>
                    <a:pt x="7031" y="5586"/>
                  </a:lnTo>
                  <a:lnTo>
                    <a:pt x="7019" y="5632"/>
                  </a:lnTo>
                  <a:lnTo>
                    <a:pt x="7031" y="5666"/>
                  </a:lnTo>
                  <a:lnTo>
                    <a:pt x="7031" y="5700"/>
                  </a:lnTo>
                  <a:lnTo>
                    <a:pt x="7076" y="5757"/>
                  </a:lnTo>
                  <a:lnTo>
                    <a:pt x="7133" y="5802"/>
                  </a:lnTo>
                  <a:lnTo>
                    <a:pt x="7167" y="5814"/>
                  </a:lnTo>
                  <a:lnTo>
                    <a:pt x="7236" y="5814"/>
                  </a:lnTo>
                  <a:lnTo>
                    <a:pt x="7270" y="5802"/>
                  </a:lnTo>
                  <a:lnTo>
                    <a:pt x="7327" y="5757"/>
                  </a:lnTo>
                  <a:lnTo>
                    <a:pt x="7372" y="5700"/>
                  </a:lnTo>
                  <a:lnTo>
                    <a:pt x="7383" y="5666"/>
                  </a:lnTo>
                  <a:lnTo>
                    <a:pt x="7383" y="5632"/>
                  </a:lnTo>
                  <a:lnTo>
                    <a:pt x="7372" y="5575"/>
                  </a:lnTo>
                  <a:lnTo>
                    <a:pt x="9431" y="4392"/>
                  </a:lnTo>
                  <a:lnTo>
                    <a:pt x="9465" y="4414"/>
                  </a:lnTo>
                  <a:lnTo>
                    <a:pt x="9499" y="4437"/>
                  </a:lnTo>
                  <a:lnTo>
                    <a:pt x="9533" y="4448"/>
                  </a:lnTo>
                  <a:lnTo>
                    <a:pt x="9568" y="4460"/>
                  </a:lnTo>
                  <a:lnTo>
                    <a:pt x="9613" y="4460"/>
                  </a:lnTo>
                  <a:lnTo>
                    <a:pt x="9636" y="4448"/>
                  </a:lnTo>
                  <a:lnTo>
                    <a:pt x="9693" y="4403"/>
                  </a:lnTo>
                  <a:lnTo>
                    <a:pt x="9727" y="4357"/>
                  </a:lnTo>
                  <a:lnTo>
                    <a:pt x="9738" y="4323"/>
                  </a:lnTo>
                  <a:lnTo>
                    <a:pt x="9750" y="4289"/>
                  </a:lnTo>
                  <a:lnTo>
                    <a:pt x="9738" y="4221"/>
                  </a:lnTo>
                  <a:lnTo>
                    <a:pt x="9704" y="4175"/>
                  </a:lnTo>
                  <a:lnTo>
                    <a:pt x="9647" y="4130"/>
                  </a:lnTo>
                  <a:lnTo>
                    <a:pt x="9590" y="4119"/>
                  </a:lnTo>
                  <a:lnTo>
                    <a:pt x="9590" y="1707"/>
                  </a:lnTo>
                  <a:lnTo>
                    <a:pt x="9659" y="1684"/>
                  </a:lnTo>
                  <a:lnTo>
                    <a:pt x="9704" y="1650"/>
                  </a:lnTo>
                  <a:lnTo>
                    <a:pt x="9738" y="1593"/>
                  </a:lnTo>
                  <a:lnTo>
                    <a:pt x="9750" y="1525"/>
                  </a:lnTo>
                  <a:lnTo>
                    <a:pt x="9750" y="1491"/>
                  </a:lnTo>
                  <a:lnTo>
                    <a:pt x="9738" y="1457"/>
                  </a:lnTo>
                  <a:lnTo>
                    <a:pt x="9693" y="1411"/>
                  </a:lnTo>
                  <a:lnTo>
                    <a:pt x="9636" y="1366"/>
                  </a:lnTo>
                  <a:lnTo>
                    <a:pt x="9613" y="1354"/>
                  </a:lnTo>
                  <a:lnTo>
                    <a:pt x="9568" y="1354"/>
                  </a:lnTo>
                  <a:lnTo>
                    <a:pt x="9533" y="1366"/>
                  </a:lnTo>
                  <a:lnTo>
                    <a:pt x="9488" y="1377"/>
                  </a:lnTo>
                  <a:lnTo>
                    <a:pt x="9454" y="1400"/>
                  </a:lnTo>
                  <a:lnTo>
                    <a:pt x="9420" y="1434"/>
                  </a:lnTo>
                  <a:lnTo>
                    <a:pt x="7361" y="251"/>
                  </a:lnTo>
                  <a:lnTo>
                    <a:pt x="7372" y="183"/>
                  </a:lnTo>
                  <a:lnTo>
                    <a:pt x="7372" y="149"/>
                  </a:lnTo>
                  <a:lnTo>
                    <a:pt x="7361" y="114"/>
                  </a:lnTo>
                  <a:lnTo>
                    <a:pt x="7327" y="58"/>
                  </a:lnTo>
                  <a:lnTo>
                    <a:pt x="7270" y="23"/>
                  </a:lnTo>
                  <a:lnTo>
                    <a:pt x="7236" y="12"/>
                  </a:lnTo>
                  <a:lnTo>
                    <a:pt x="7167" y="12"/>
                  </a:lnTo>
                  <a:lnTo>
                    <a:pt x="7133" y="23"/>
                  </a:lnTo>
                  <a:lnTo>
                    <a:pt x="7076" y="58"/>
                  </a:lnTo>
                  <a:lnTo>
                    <a:pt x="7042" y="114"/>
                  </a:lnTo>
                  <a:lnTo>
                    <a:pt x="7031" y="149"/>
                  </a:lnTo>
                  <a:lnTo>
                    <a:pt x="7031" y="183"/>
                  </a:lnTo>
                  <a:lnTo>
                    <a:pt x="7042" y="240"/>
                  </a:lnTo>
                  <a:lnTo>
                    <a:pt x="5006" y="1423"/>
                  </a:lnTo>
                  <a:lnTo>
                    <a:pt x="4972" y="1377"/>
                  </a:lnTo>
                  <a:lnTo>
                    <a:pt x="4926" y="1354"/>
                  </a:lnTo>
                  <a:lnTo>
                    <a:pt x="4881" y="1332"/>
                  </a:lnTo>
                  <a:lnTo>
                    <a:pt x="4835" y="1320"/>
                  </a:lnTo>
                  <a:lnTo>
                    <a:pt x="4779" y="1332"/>
                  </a:lnTo>
                  <a:lnTo>
                    <a:pt x="4733" y="1354"/>
                  </a:lnTo>
                  <a:lnTo>
                    <a:pt x="4688" y="1389"/>
                  </a:lnTo>
                  <a:lnTo>
                    <a:pt x="4665" y="1423"/>
                  </a:lnTo>
                  <a:lnTo>
                    <a:pt x="2629" y="251"/>
                  </a:lnTo>
                  <a:lnTo>
                    <a:pt x="2640" y="217"/>
                  </a:lnTo>
                  <a:lnTo>
                    <a:pt x="2640" y="183"/>
                  </a:lnTo>
                  <a:lnTo>
                    <a:pt x="2640" y="149"/>
                  </a:lnTo>
                  <a:lnTo>
                    <a:pt x="2629" y="114"/>
                  </a:lnTo>
                  <a:lnTo>
                    <a:pt x="2583" y="58"/>
                  </a:lnTo>
                  <a:lnTo>
                    <a:pt x="2538" y="12"/>
                  </a:lnTo>
                  <a:lnTo>
                    <a:pt x="2503" y="12"/>
                  </a:lnTo>
                  <a:lnTo>
                    <a:pt x="2458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6434137" y="0"/>
              <a:ext cx="540595" cy="577541"/>
            </a:xfrm>
            <a:custGeom>
              <a:avLst/>
              <a:gdLst/>
              <a:ahLst/>
              <a:cxnLst/>
              <a:rect l="l" t="t" r="r" b="b"/>
              <a:pathLst>
                <a:path w="5165" h="5518" extrusionOk="0">
                  <a:moveTo>
                    <a:pt x="2219" y="0"/>
                  </a:moveTo>
                  <a:lnTo>
                    <a:pt x="433" y="1036"/>
                  </a:lnTo>
                  <a:lnTo>
                    <a:pt x="399" y="990"/>
                  </a:lnTo>
                  <a:lnTo>
                    <a:pt x="353" y="967"/>
                  </a:lnTo>
                  <a:lnTo>
                    <a:pt x="308" y="945"/>
                  </a:lnTo>
                  <a:lnTo>
                    <a:pt x="205" y="945"/>
                  </a:lnTo>
                  <a:lnTo>
                    <a:pt x="171" y="956"/>
                  </a:lnTo>
                  <a:lnTo>
                    <a:pt x="137" y="979"/>
                  </a:lnTo>
                  <a:lnTo>
                    <a:pt x="103" y="1001"/>
                  </a:lnTo>
                  <a:lnTo>
                    <a:pt x="69" y="1036"/>
                  </a:lnTo>
                  <a:lnTo>
                    <a:pt x="57" y="1070"/>
                  </a:lnTo>
                  <a:lnTo>
                    <a:pt x="46" y="1115"/>
                  </a:lnTo>
                  <a:lnTo>
                    <a:pt x="35" y="1149"/>
                  </a:lnTo>
                  <a:lnTo>
                    <a:pt x="46" y="1195"/>
                  </a:lnTo>
                  <a:lnTo>
                    <a:pt x="46" y="1229"/>
                  </a:lnTo>
                  <a:lnTo>
                    <a:pt x="69" y="1263"/>
                  </a:lnTo>
                  <a:lnTo>
                    <a:pt x="92" y="1297"/>
                  </a:lnTo>
                  <a:lnTo>
                    <a:pt x="148" y="1343"/>
                  </a:lnTo>
                  <a:lnTo>
                    <a:pt x="183" y="1354"/>
                  </a:lnTo>
                  <a:lnTo>
                    <a:pt x="228" y="1365"/>
                  </a:lnTo>
                  <a:lnTo>
                    <a:pt x="228" y="3663"/>
                  </a:lnTo>
                  <a:lnTo>
                    <a:pt x="183" y="3675"/>
                  </a:lnTo>
                  <a:lnTo>
                    <a:pt x="137" y="3686"/>
                  </a:lnTo>
                  <a:lnTo>
                    <a:pt x="92" y="3709"/>
                  </a:lnTo>
                  <a:lnTo>
                    <a:pt x="69" y="3743"/>
                  </a:lnTo>
                  <a:lnTo>
                    <a:pt x="35" y="3777"/>
                  </a:lnTo>
                  <a:lnTo>
                    <a:pt x="12" y="3823"/>
                  </a:lnTo>
                  <a:lnTo>
                    <a:pt x="1" y="3868"/>
                  </a:lnTo>
                  <a:lnTo>
                    <a:pt x="1" y="3914"/>
                  </a:lnTo>
                  <a:lnTo>
                    <a:pt x="1" y="3959"/>
                  </a:lnTo>
                  <a:lnTo>
                    <a:pt x="23" y="4005"/>
                  </a:lnTo>
                  <a:lnTo>
                    <a:pt x="46" y="4050"/>
                  </a:lnTo>
                  <a:lnTo>
                    <a:pt x="69" y="4096"/>
                  </a:lnTo>
                  <a:lnTo>
                    <a:pt x="114" y="4118"/>
                  </a:lnTo>
                  <a:lnTo>
                    <a:pt x="148" y="4141"/>
                  </a:lnTo>
                  <a:lnTo>
                    <a:pt x="205" y="4164"/>
                  </a:lnTo>
                  <a:lnTo>
                    <a:pt x="251" y="4164"/>
                  </a:lnTo>
                  <a:lnTo>
                    <a:pt x="319" y="4152"/>
                  </a:lnTo>
                  <a:lnTo>
                    <a:pt x="376" y="4130"/>
                  </a:lnTo>
                  <a:lnTo>
                    <a:pt x="421" y="4096"/>
                  </a:lnTo>
                  <a:lnTo>
                    <a:pt x="467" y="4050"/>
                  </a:lnTo>
                  <a:lnTo>
                    <a:pt x="2378" y="5153"/>
                  </a:lnTo>
                  <a:lnTo>
                    <a:pt x="2367" y="5210"/>
                  </a:lnTo>
                  <a:lnTo>
                    <a:pt x="2355" y="5256"/>
                  </a:lnTo>
                  <a:lnTo>
                    <a:pt x="2367" y="5313"/>
                  </a:lnTo>
                  <a:lnTo>
                    <a:pt x="2378" y="5358"/>
                  </a:lnTo>
                  <a:lnTo>
                    <a:pt x="2401" y="5404"/>
                  </a:lnTo>
                  <a:lnTo>
                    <a:pt x="2435" y="5449"/>
                  </a:lnTo>
                  <a:lnTo>
                    <a:pt x="2469" y="5472"/>
                  </a:lnTo>
                  <a:lnTo>
                    <a:pt x="2514" y="5506"/>
                  </a:lnTo>
                  <a:lnTo>
                    <a:pt x="2571" y="5517"/>
                  </a:lnTo>
                  <a:lnTo>
                    <a:pt x="2674" y="5517"/>
                  </a:lnTo>
                  <a:lnTo>
                    <a:pt x="2719" y="5506"/>
                  </a:lnTo>
                  <a:lnTo>
                    <a:pt x="2765" y="5472"/>
                  </a:lnTo>
                  <a:lnTo>
                    <a:pt x="2810" y="5449"/>
                  </a:lnTo>
                  <a:lnTo>
                    <a:pt x="2844" y="5404"/>
                  </a:lnTo>
                  <a:lnTo>
                    <a:pt x="2867" y="5358"/>
                  </a:lnTo>
                  <a:lnTo>
                    <a:pt x="2878" y="5313"/>
                  </a:lnTo>
                  <a:lnTo>
                    <a:pt x="2890" y="5256"/>
                  </a:lnTo>
                  <a:lnTo>
                    <a:pt x="2878" y="5199"/>
                  </a:lnTo>
                  <a:lnTo>
                    <a:pt x="2867" y="5153"/>
                  </a:lnTo>
                  <a:lnTo>
                    <a:pt x="4846" y="4005"/>
                  </a:lnTo>
                  <a:lnTo>
                    <a:pt x="4881" y="4039"/>
                  </a:lnTo>
                  <a:lnTo>
                    <a:pt x="4915" y="4061"/>
                  </a:lnTo>
                  <a:lnTo>
                    <a:pt x="4949" y="4073"/>
                  </a:lnTo>
                  <a:lnTo>
                    <a:pt x="4994" y="4084"/>
                  </a:lnTo>
                  <a:lnTo>
                    <a:pt x="5028" y="4073"/>
                  </a:lnTo>
                  <a:lnTo>
                    <a:pt x="5063" y="4061"/>
                  </a:lnTo>
                  <a:lnTo>
                    <a:pt x="5108" y="4027"/>
                  </a:lnTo>
                  <a:lnTo>
                    <a:pt x="5142" y="3982"/>
                  </a:lnTo>
                  <a:lnTo>
                    <a:pt x="5154" y="3948"/>
                  </a:lnTo>
                  <a:lnTo>
                    <a:pt x="5165" y="3914"/>
                  </a:lnTo>
                  <a:lnTo>
                    <a:pt x="5154" y="3845"/>
                  </a:lnTo>
                  <a:lnTo>
                    <a:pt x="5119" y="3800"/>
                  </a:lnTo>
                  <a:lnTo>
                    <a:pt x="5074" y="3766"/>
                  </a:lnTo>
                  <a:lnTo>
                    <a:pt x="5006" y="3743"/>
                  </a:lnTo>
                  <a:lnTo>
                    <a:pt x="5006" y="1320"/>
                  </a:lnTo>
                  <a:lnTo>
                    <a:pt x="5074" y="1297"/>
                  </a:lnTo>
                  <a:lnTo>
                    <a:pt x="5119" y="1263"/>
                  </a:lnTo>
                  <a:lnTo>
                    <a:pt x="5142" y="1218"/>
                  </a:lnTo>
                  <a:lnTo>
                    <a:pt x="5154" y="1149"/>
                  </a:lnTo>
                  <a:lnTo>
                    <a:pt x="5154" y="1115"/>
                  </a:lnTo>
                  <a:lnTo>
                    <a:pt x="5142" y="1092"/>
                  </a:lnTo>
                  <a:lnTo>
                    <a:pt x="5108" y="1036"/>
                  </a:lnTo>
                  <a:lnTo>
                    <a:pt x="5051" y="1001"/>
                  </a:lnTo>
                  <a:lnTo>
                    <a:pt x="5028" y="990"/>
                  </a:lnTo>
                  <a:lnTo>
                    <a:pt x="4949" y="990"/>
                  </a:lnTo>
                  <a:lnTo>
                    <a:pt x="4915" y="1001"/>
                  </a:lnTo>
                  <a:lnTo>
                    <a:pt x="4881" y="1024"/>
                  </a:lnTo>
                  <a:lnTo>
                    <a:pt x="4858" y="1058"/>
                  </a:lnTo>
                  <a:lnTo>
                    <a:pt x="3015" y="0"/>
                  </a:lnTo>
                  <a:lnTo>
                    <a:pt x="2924" y="0"/>
                  </a:lnTo>
                  <a:lnTo>
                    <a:pt x="4835" y="1104"/>
                  </a:lnTo>
                  <a:lnTo>
                    <a:pt x="4824" y="1149"/>
                  </a:lnTo>
                  <a:lnTo>
                    <a:pt x="4835" y="1218"/>
                  </a:lnTo>
                  <a:lnTo>
                    <a:pt x="4869" y="1263"/>
                  </a:lnTo>
                  <a:lnTo>
                    <a:pt x="4915" y="1297"/>
                  </a:lnTo>
                  <a:lnTo>
                    <a:pt x="4960" y="1320"/>
                  </a:lnTo>
                  <a:lnTo>
                    <a:pt x="4960" y="3743"/>
                  </a:lnTo>
                  <a:lnTo>
                    <a:pt x="4903" y="3766"/>
                  </a:lnTo>
                  <a:lnTo>
                    <a:pt x="4858" y="3800"/>
                  </a:lnTo>
                  <a:lnTo>
                    <a:pt x="4835" y="3857"/>
                  </a:lnTo>
                  <a:lnTo>
                    <a:pt x="4824" y="3914"/>
                  </a:lnTo>
                  <a:lnTo>
                    <a:pt x="4835" y="3959"/>
                  </a:lnTo>
                  <a:lnTo>
                    <a:pt x="2844" y="5108"/>
                  </a:lnTo>
                  <a:lnTo>
                    <a:pt x="2799" y="5062"/>
                  </a:lnTo>
                  <a:lnTo>
                    <a:pt x="2753" y="5028"/>
                  </a:lnTo>
                  <a:lnTo>
                    <a:pt x="2685" y="5006"/>
                  </a:lnTo>
                  <a:lnTo>
                    <a:pt x="2617" y="4994"/>
                  </a:lnTo>
                  <a:lnTo>
                    <a:pt x="2549" y="5006"/>
                  </a:lnTo>
                  <a:lnTo>
                    <a:pt x="2492" y="5028"/>
                  </a:lnTo>
                  <a:lnTo>
                    <a:pt x="2435" y="5062"/>
                  </a:lnTo>
                  <a:lnTo>
                    <a:pt x="2401" y="5119"/>
                  </a:lnTo>
                  <a:lnTo>
                    <a:pt x="490" y="4016"/>
                  </a:lnTo>
                  <a:lnTo>
                    <a:pt x="501" y="3959"/>
                  </a:lnTo>
                  <a:lnTo>
                    <a:pt x="501" y="3914"/>
                  </a:lnTo>
                  <a:lnTo>
                    <a:pt x="501" y="3857"/>
                  </a:lnTo>
                  <a:lnTo>
                    <a:pt x="490" y="3811"/>
                  </a:lnTo>
                  <a:lnTo>
                    <a:pt x="467" y="3777"/>
                  </a:lnTo>
                  <a:lnTo>
                    <a:pt x="433" y="3743"/>
                  </a:lnTo>
                  <a:lnTo>
                    <a:pt x="399" y="3709"/>
                  </a:lnTo>
                  <a:lnTo>
                    <a:pt x="365" y="3686"/>
                  </a:lnTo>
                  <a:lnTo>
                    <a:pt x="319" y="3663"/>
                  </a:lnTo>
                  <a:lnTo>
                    <a:pt x="274" y="3663"/>
                  </a:lnTo>
                  <a:lnTo>
                    <a:pt x="274" y="1365"/>
                  </a:lnTo>
                  <a:lnTo>
                    <a:pt x="308" y="1354"/>
                  </a:lnTo>
                  <a:lnTo>
                    <a:pt x="342" y="1343"/>
                  </a:lnTo>
                  <a:lnTo>
                    <a:pt x="376" y="1320"/>
                  </a:lnTo>
                  <a:lnTo>
                    <a:pt x="410" y="1297"/>
                  </a:lnTo>
                  <a:lnTo>
                    <a:pt x="433" y="1263"/>
                  </a:lnTo>
                  <a:lnTo>
                    <a:pt x="456" y="1229"/>
                  </a:lnTo>
                  <a:lnTo>
                    <a:pt x="467" y="1195"/>
                  </a:lnTo>
                  <a:lnTo>
                    <a:pt x="467" y="1149"/>
                  </a:lnTo>
                  <a:lnTo>
                    <a:pt x="467" y="1115"/>
                  </a:lnTo>
                  <a:lnTo>
                    <a:pt x="444" y="1070"/>
                  </a:lnTo>
                  <a:lnTo>
                    <a:pt x="231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627473" y="4440981"/>
              <a:ext cx="790639" cy="702511"/>
            </a:xfrm>
            <a:custGeom>
              <a:avLst/>
              <a:gdLst/>
              <a:ahLst/>
              <a:cxnLst/>
              <a:rect l="l" t="t" r="r" b="b"/>
              <a:pathLst>
                <a:path w="7554" h="6712" extrusionOk="0">
                  <a:moveTo>
                    <a:pt x="5154" y="399"/>
                  </a:moveTo>
                  <a:lnTo>
                    <a:pt x="7088" y="1525"/>
                  </a:lnTo>
                  <a:lnTo>
                    <a:pt x="7076" y="1559"/>
                  </a:lnTo>
                  <a:lnTo>
                    <a:pt x="7065" y="1604"/>
                  </a:lnTo>
                  <a:lnTo>
                    <a:pt x="7076" y="1650"/>
                  </a:lnTo>
                  <a:lnTo>
                    <a:pt x="7088" y="1695"/>
                  </a:lnTo>
                  <a:lnTo>
                    <a:pt x="7110" y="1730"/>
                  </a:lnTo>
                  <a:lnTo>
                    <a:pt x="7133" y="1764"/>
                  </a:lnTo>
                  <a:lnTo>
                    <a:pt x="7167" y="1798"/>
                  </a:lnTo>
                  <a:lnTo>
                    <a:pt x="7201" y="1821"/>
                  </a:lnTo>
                  <a:lnTo>
                    <a:pt x="7247" y="1832"/>
                  </a:lnTo>
                  <a:lnTo>
                    <a:pt x="7292" y="1843"/>
                  </a:lnTo>
                  <a:lnTo>
                    <a:pt x="7292" y="4141"/>
                  </a:lnTo>
                  <a:lnTo>
                    <a:pt x="7247" y="4141"/>
                  </a:lnTo>
                  <a:lnTo>
                    <a:pt x="7213" y="4164"/>
                  </a:lnTo>
                  <a:lnTo>
                    <a:pt x="7179" y="4187"/>
                  </a:lnTo>
                  <a:lnTo>
                    <a:pt x="7144" y="4209"/>
                  </a:lnTo>
                  <a:lnTo>
                    <a:pt x="7122" y="4244"/>
                  </a:lnTo>
                  <a:lnTo>
                    <a:pt x="7099" y="4278"/>
                  </a:lnTo>
                  <a:lnTo>
                    <a:pt x="7088" y="4323"/>
                  </a:lnTo>
                  <a:lnTo>
                    <a:pt x="7088" y="4357"/>
                  </a:lnTo>
                  <a:lnTo>
                    <a:pt x="7088" y="4414"/>
                  </a:lnTo>
                  <a:lnTo>
                    <a:pt x="7110" y="4448"/>
                  </a:lnTo>
                  <a:lnTo>
                    <a:pt x="5154" y="5574"/>
                  </a:lnTo>
                  <a:lnTo>
                    <a:pt x="5120" y="5529"/>
                  </a:lnTo>
                  <a:lnTo>
                    <a:pt x="5074" y="5483"/>
                  </a:lnTo>
                  <a:lnTo>
                    <a:pt x="5006" y="5461"/>
                  </a:lnTo>
                  <a:lnTo>
                    <a:pt x="4881" y="5461"/>
                  </a:lnTo>
                  <a:lnTo>
                    <a:pt x="4812" y="5495"/>
                  </a:lnTo>
                  <a:lnTo>
                    <a:pt x="4767" y="5529"/>
                  </a:lnTo>
                  <a:lnTo>
                    <a:pt x="4721" y="5574"/>
                  </a:lnTo>
                  <a:lnTo>
                    <a:pt x="2776" y="4460"/>
                  </a:lnTo>
                  <a:lnTo>
                    <a:pt x="2788" y="4414"/>
                  </a:lnTo>
                  <a:lnTo>
                    <a:pt x="2799" y="4357"/>
                  </a:lnTo>
                  <a:lnTo>
                    <a:pt x="2799" y="4323"/>
                  </a:lnTo>
                  <a:lnTo>
                    <a:pt x="2788" y="4278"/>
                  </a:lnTo>
                  <a:lnTo>
                    <a:pt x="2765" y="4244"/>
                  </a:lnTo>
                  <a:lnTo>
                    <a:pt x="2742" y="4209"/>
                  </a:lnTo>
                  <a:lnTo>
                    <a:pt x="2708" y="4187"/>
                  </a:lnTo>
                  <a:lnTo>
                    <a:pt x="2674" y="4164"/>
                  </a:lnTo>
                  <a:lnTo>
                    <a:pt x="2628" y="4141"/>
                  </a:lnTo>
                  <a:lnTo>
                    <a:pt x="2594" y="4141"/>
                  </a:lnTo>
                  <a:lnTo>
                    <a:pt x="2594" y="1843"/>
                  </a:lnTo>
                  <a:lnTo>
                    <a:pt x="2640" y="1832"/>
                  </a:lnTo>
                  <a:lnTo>
                    <a:pt x="2674" y="1821"/>
                  </a:lnTo>
                  <a:lnTo>
                    <a:pt x="2719" y="1798"/>
                  </a:lnTo>
                  <a:lnTo>
                    <a:pt x="2754" y="1764"/>
                  </a:lnTo>
                  <a:lnTo>
                    <a:pt x="2776" y="1730"/>
                  </a:lnTo>
                  <a:lnTo>
                    <a:pt x="2799" y="1695"/>
                  </a:lnTo>
                  <a:lnTo>
                    <a:pt x="2810" y="1650"/>
                  </a:lnTo>
                  <a:lnTo>
                    <a:pt x="2810" y="1604"/>
                  </a:lnTo>
                  <a:lnTo>
                    <a:pt x="2810" y="1559"/>
                  </a:lnTo>
                  <a:lnTo>
                    <a:pt x="2799" y="1513"/>
                  </a:lnTo>
                  <a:lnTo>
                    <a:pt x="4733" y="399"/>
                  </a:lnTo>
                  <a:lnTo>
                    <a:pt x="4778" y="444"/>
                  </a:lnTo>
                  <a:lnTo>
                    <a:pt x="4824" y="478"/>
                  </a:lnTo>
                  <a:lnTo>
                    <a:pt x="4881" y="501"/>
                  </a:lnTo>
                  <a:lnTo>
                    <a:pt x="4938" y="512"/>
                  </a:lnTo>
                  <a:lnTo>
                    <a:pt x="5006" y="501"/>
                  </a:lnTo>
                  <a:lnTo>
                    <a:pt x="5063" y="478"/>
                  </a:lnTo>
                  <a:lnTo>
                    <a:pt x="5108" y="444"/>
                  </a:lnTo>
                  <a:lnTo>
                    <a:pt x="5154" y="399"/>
                  </a:lnTo>
                  <a:close/>
                  <a:moveTo>
                    <a:pt x="4938" y="1"/>
                  </a:moveTo>
                  <a:lnTo>
                    <a:pt x="4892" y="12"/>
                  </a:lnTo>
                  <a:lnTo>
                    <a:pt x="4847" y="23"/>
                  </a:lnTo>
                  <a:lnTo>
                    <a:pt x="4801" y="46"/>
                  </a:lnTo>
                  <a:lnTo>
                    <a:pt x="4767" y="80"/>
                  </a:lnTo>
                  <a:lnTo>
                    <a:pt x="4733" y="114"/>
                  </a:lnTo>
                  <a:lnTo>
                    <a:pt x="4710" y="160"/>
                  </a:lnTo>
                  <a:lnTo>
                    <a:pt x="4699" y="205"/>
                  </a:lnTo>
                  <a:lnTo>
                    <a:pt x="4687" y="262"/>
                  </a:lnTo>
                  <a:lnTo>
                    <a:pt x="4699" y="308"/>
                  </a:lnTo>
                  <a:lnTo>
                    <a:pt x="4710" y="365"/>
                  </a:lnTo>
                  <a:lnTo>
                    <a:pt x="2776" y="1479"/>
                  </a:lnTo>
                  <a:lnTo>
                    <a:pt x="2742" y="1434"/>
                  </a:lnTo>
                  <a:lnTo>
                    <a:pt x="2697" y="1400"/>
                  </a:lnTo>
                  <a:lnTo>
                    <a:pt x="2640" y="1366"/>
                  </a:lnTo>
                  <a:lnTo>
                    <a:pt x="2526" y="1366"/>
                  </a:lnTo>
                  <a:lnTo>
                    <a:pt x="2481" y="1377"/>
                  </a:lnTo>
                  <a:lnTo>
                    <a:pt x="2435" y="1400"/>
                  </a:lnTo>
                  <a:lnTo>
                    <a:pt x="2401" y="1434"/>
                  </a:lnTo>
                  <a:lnTo>
                    <a:pt x="2378" y="1468"/>
                  </a:lnTo>
                  <a:lnTo>
                    <a:pt x="2355" y="1513"/>
                  </a:lnTo>
                  <a:lnTo>
                    <a:pt x="2333" y="1559"/>
                  </a:lnTo>
                  <a:lnTo>
                    <a:pt x="2333" y="1604"/>
                  </a:lnTo>
                  <a:lnTo>
                    <a:pt x="2333" y="1650"/>
                  </a:lnTo>
                  <a:lnTo>
                    <a:pt x="2344" y="1695"/>
                  </a:lnTo>
                  <a:lnTo>
                    <a:pt x="2367" y="1730"/>
                  </a:lnTo>
                  <a:lnTo>
                    <a:pt x="2390" y="1764"/>
                  </a:lnTo>
                  <a:lnTo>
                    <a:pt x="2424" y="1798"/>
                  </a:lnTo>
                  <a:lnTo>
                    <a:pt x="2458" y="1821"/>
                  </a:lnTo>
                  <a:lnTo>
                    <a:pt x="2503" y="1832"/>
                  </a:lnTo>
                  <a:lnTo>
                    <a:pt x="2549" y="1843"/>
                  </a:lnTo>
                  <a:lnTo>
                    <a:pt x="2549" y="4141"/>
                  </a:lnTo>
                  <a:lnTo>
                    <a:pt x="2503" y="4153"/>
                  </a:lnTo>
                  <a:lnTo>
                    <a:pt x="2469" y="4164"/>
                  </a:lnTo>
                  <a:lnTo>
                    <a:pt x="2435" y="4187"/>
                  </a:lnTo>
                  <a:lnTo>
                    <a:pt x="2401" y="4209"/>
                  </a:lnTo>
                  <a:lnTo>
                    <a:pt x="2378" y="4244"/>
                  </a:lnTo>
                  <a:lnTo>
                    <a:pt x="2367" y="4278"/>
                  </a:lnTo>
                  <a:lnTo>
                    <a:pt x="2355" y="4323"/>
                  </a:lnTo>
                  <a:lnTo>
                    <a:pt x="2344" y="4357"/>
                  </a:lnTo>
                  <a:lnTo>
                    <a:pt x="2355" y="4403"/>
                  </a:lnTo>
                  <a:lnTo>
                    <a:pt x="2367" y="4448"/>
                  </a:lnTo>
                  <a:lnTo>
                    <a:pt x="376" y="5609"/>
                  </a:lnTo>
                  <a:lnTo>
                    <a:pt x="342" y="5563"/>
                  </a:lnTo>
                  <a:lnTo>
                    <a:pt x="296" y="5540"/>
                  </a:lnTo>
                  <a:lnTo>
                    <a:pt x="251" y="5518"/>
                  </a:lnTo>
                  <a:lnTo>
                    <a:pt x="205" y="5506"/>
                  </a:lnTo>
                  <a:lnTo>
                    <a:pt x="160" y="5518"/>
                  </a:lnTo>
                  <a:lnTo>
                    <a:pt x="126" y="5529"/>
                  </a:lnTo>
                  <a:lnTo>
                    <a:pt x="92" y="5540"/>
                  </a:lnTo>
                  <a:lnTo>
                    <a:pt x="58" y="5563"/>
                  </a:lnTo>
                  <a:lnTo>
                    <a:pt x="35" y="5597"/>
                  </a:lnTo>
                  <a:lnTo>
                    <a:pt x="23" y="5631"/>
                  </a:lnTo>
                  <a:lnTo>
                    <a:pt x="1" y="5665"/>
                  </a:lnTo>
                  <a:lnTo>
                    <a:pt x="1" y="5711"/>
                  </a:lnTo>
                  <a:lnTo>
                    <a:pt x="1" y="5745"/>
                  </a:lnTo>
                  <a:lnTo>
                    <a:pt x="12" y="5779"/>
                  </a:lnTo>
                  <a:lnTo>
                    <a:pt x="58" y="5847"/>
                  </a:lnTo>
                  <a:lnTo>
                    <a:pt x="103" y="5882"/>
                  </a:lnTo>
                  <a:lnTo>
                    <a:pt x="171" y="5904"/>
                  </a:lnTo>
                  <a:lnTo>
                    <a:pt x="171" y="6712"/>
                  </a:lnTo>
                  <a:lnTo>
                    <a:pt x="217" y="6712"/>
                  </a:lnTo>
                  <a:lnTo>
                    <a:pt x="217" y="5904"/>
                  </a:lnTo>
                  <a:lnTo>
                    <a:pt x="262" y="5904"/>
                  </a:lnTo>
                  <a:lnTo>
                    <a:pt x="296" y="5893"/>
                  </a:lnTo>
                  <a:lnTo>
                    <a:pt x="353" y="5847"/>
                  </a:lnTo>
                  <a:lnTo>
                    <a:pt x="387" y="5779"/>
                  </a:lnTo>
                  <a:lnTo>
                    <a:pt x="399" y="5745"/>
                  </a:lnTo>
                  <a:lnTo>
                    <a:pt x="399" y="5711"/>
                  </a:lnTo>
                  <a:lnTo>
                    <a:pt x="387" y="5643"/>
                  </a:lnTo>
                  <a:lnTo>
                    <a:pt x="2390" y="4494"/>
                  </a:lnTo>
                  <a:lnTo>
                    <a:pt x="2424" y="4528"/>
                  </a:lnTo>
                  <a:lnTo>
                    <a:pt x="2469" y="4562"/>
                  </a:lnTo>
                  <a:lnTo>
                    <a:pt x="2515" y="4585"/>
                  </a:lnTo>
                  <a:lnTo>
                    <a:pt x="2628" y="4585"/>
                  </a:lnTo>
                  <a:lnTo>
                    <a:pt x="2674" y="4562"/>
                  </a:lnTo>
                  <a:lnTo>
                    <a:pt x="2719" y="4528"/>
                  </a:lnTo>
                  <a:lnTo>
                    <a:pt x="2754" y="4494"/>
                  </a:lnTo>
                  <a:lnTo>
                    <a:pt x="4710" y="5620"/>
                  </a:lnTo>
                  <a:lnTo>
                    <a:pt x="4699" y="5665"/>
                  </a:lnTo>
                  <a:lnTo>
                    <a:pt x="4687" y="5711"/>
                  </a:lnTo>
                  <a:lnTo>
                    <a:pt x="4699" y="5756"/>
                  </a:lnTo>
                  <a:lnTo>
                    <a:pt x="4710" y="5802"/>
                  </a:lnTo>
                  <a:lnTo>
                    <a:pt x="4721" y="5847"/>
                  </a:lnTo>
                  <a:lnTo>
                    <a:pt x="4756" y="5882"/>
                  </a:lnTo>
                  <a:lnTo>
                    <a:pt x="4790" y="5916"/>
                  </a:lnTo>
                  <a:lnTo>
                    <a:pt x="4824" y="5938"/>
                  </a:lnTo>
                  <a:lnTo>
                    <a:pt x="4869" y="5950"/>
                  </a:lnTo>
                  <a:lnTo>
                    <a:pt x="4915" y="5961"/>
                  </a:lnTo>
                  <a:lnTo>
                    <a:pt x="4915" y="6712"/>
                  </a:lnTo>
                  <a:lnTo>
                    <a:pt x="4960" y="6712"/>
                  </a:lnTo>
                  <a:lnTo>
                    <a:pt x="4960" y="5961"/>
                  </a:lnTo>
                  <a:lnTo>
                    <a:pt x="5006" y="5950"/>
                  </a:lnTo>
                  <a:lnTo>
                    <a:pt x="5051" y="5938"/>
                  </a:lnTo>
                  <a:lnTo>
                    <a:pt x="5097" y="5916"/>
                  </a:lnTo>
                  <a:lnTo>
                    <a:pt x="5131" y="5882"/>
                  </a:lnTo>
                  <a:lnTo>
                    <a:pt x="5154" y="5847"/>
                  </a:lnTo>
                  <a:lnTo>
                    <a:pt x="5176" y="5802"/>
                  </a:lnTo>
                  <a:lnTo>
                    <a:pt x="5188" y="5756"/>
                  </a:lnTo>
                  <a:lnTo>
                    <a:pt x="5199" y="5711"/>
                  </a:lnTo>
                  <a:lnTo>
                    <a:pt x="5188" y="5665"/>
                  </a:lnTo>
                  <a:lnTo>
                    <a:pt x="5176" y="5620"/>
                  </a:lnTo>
                  <a:lnTo>
                    <a:pt x="7133" y="4494"/>
                  </a:lnTo>
                  <a:lnTo>
                    <a:pt x="7167" y="4528"/>
                  </a:lnTo>
                  <a:lnTo>
                    <a:pt x="7213" y="4562"/>
                  </a:lnTo>
                  <a:lnTo>
                    <a:pt x="7258" y="4585"/>
                  </a:lnTo>
                  <a:lnTo>
                    <a:pt x="7361" y="4585"/>
                  </a:lnTo>
                  <a:lnTo>
                    <a:pt x="7406" y="4573"/>
                  </a:lnTo>
                  <a:lnTo>
                    <a:pt x="7440" y="4551"/>
                  </a:lnTo>
                  <a:lnTo>
                    <a:pt x="7474" y="4517"/>
                  </a:lnTo>
                  <a:lnTo>
                    <a:pt x="7497" y="4482"/>
                  </a:lnTo>
                  <a:lnTo>
                    <a:pt x="7520" y="4448"/>
                  </a:lnTo>
                  <a:lnTo>
                    <a:pt x="7531" y="4403"/>
                  </a:lnTo>
                  <a:lnTo>
                    <a:pt x="7543" y="4357"/>
                  </a:lnTo>
                  <a:lnTo>
                    <a:pt x="7531" y="4323"/>
                  </a:lnTo>
                  <a:lnTo>
                    <a:pt x="7520" y="4278"/>
                  </a:lnTo>
                  <a:lnTo>
                    <a:pt x="7508" y="4244"/>
                  </a:lnTo>
                  <a:lnTo>
                    <a:pt x="7474" y="4209"/>
                  </a:lnTo>
                  <a:lnTo>
                    <a:pt x="7452" y="4175"/>
                  </a:lnTo>
                  <a:lnTo>
                    <a:pt x="7417" y="4164"/>
                  </a:lnTo>
                  <a:lnTo>
                    <a:pt x="7372" y="4141"/>
                  </a:lnTo>
                  <a:lnTo>
                    <a:pt x="7338" y="4141"/>
                  </a:lnTo>
                  <a:lnTo>
                    <a:pt x="7338" y="1843"/>
                  </a:lnTo>
                  <a:lnTo>
                    <a:pt x="7383" y="1843"/>
                  </a:lnTo>
                  <a:lnTo>
                    <a:pt x="7417" y="1821"/>
                  </a:lnTo>
                  <a:lnTo>
                    <a:pt x="7463" y="1798"/>
                  </a:lnTo>
                  <a:lnTo>
                    <a:pt x="7497" y="1775"/>
                  </a:lnTo>
                  <a:lnTo>
                    <a:pt x="7520" y="1730"/>
                  </a:lnTo>
                  <a:lnTo>
                    <a:pt x="7543" y="1695"/>
                  </a:lnTo>
                  <a:lnTo>
                    <a:pt x="7554" y="1650"/>
                  </a:lnTo>
                  <a:lnTo>
                    <a:pt x="7554" y="1604"/>
                  </a:lnTo>
                  <a:lnTo>
                    <a:pt x="7554" y="1559"/>
                  </a:lnTo>
                  <a:lnTo>
                    <a:pt x="7543" y="1513"/>
                  </a:lnTo>
                  <a:lnTo>
                    <a:pt x="7520" y="1468"/>
                  </a:lnTo>
                  <a:lnTo>
                    <a:pt x="7486" y="1434"/>
                  </a:lnTo>
                  <a:lnTo>
                    <a:pt x="7452" y="1400"/>
                  </a:lnTo>
                  <a:lnTo>
                    <a:pt x="7406" y="1377"/>
                  </a:lnTo>
                  <a:lnTo>
                    <a:pt x="7361" y="1366"/>
                  </a:lnTo>
                  <a:lnTo>
                    <a:pt x="7315" y="1354"/>
                  </a:lnTo>
                  <a:lnTo>
                    <a:pt x="7247" y="1366"/>
                  </a:lnTo>
                  <a:lnTo>
                    <a:pt x="7190" y="1388"/>
                  </a:lnTo>
                  <a:lnTo>
                    <a:pt x="7144" y="1434"/>
                  </a:lnTo>
                  <a:lnTo>
                    <a:pt x="7099" y="1479"/>
                  </a:lnTo>
                  <a:lnTo>
                    <a:pt x="5176" y="365"/>
                  </a:lnTo>
                  <a:lnTo>
                    <a:pt x="5188" y="308"/>
                  </a:lnTo>
                  <a:lnTo>
                    <a:pt x="5199" y="262"/>
                  </a:lnTo>
                  <a:lnTo>
                    <a:pt x="5188" y="205"/>
                  </a:lnTo>
                  <a:lnTo>
                    <a:pt x="5176" y="160"/>
                  </a:lnTo>
                  <a:lnTo>
                    <a:pt x="5154" y="114"/>
                  </a:lnTo>
                  <a:lnTo>
                    <a:pt x="5120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94" y="12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0"/>
            <p:cNvSpPr/>
            <p:nvPr/>
          </p:nvSpPr>
          <p:spPr>
            <a:xfrm>
              <a:off x="7567566" y="4871996"/>
              <a:ext cx="543107" cy="271501"/>
            </a:xfrm>
            <a:custGeom>
              <a:avLst/>
              <a:gdLst/>
              <a:ahLst/>
              <a:cxnLst/>
              <a:rect l="l" t="t" r="r" b="b"/>
              <a:pathLst>
                <a:path w="5189" h="2594" extrusionOk="0">
                  <a:moveTo>
                    <a:pt x="2583" y="0"/>
                  </a:moveTo>
                  <a:lnTo>
                    <a:pt x="2538" y="23"/>
                  </a:lnTo>
                  <a:lnTo>
                    <a:pt x="2503" y="46"/>
                  </a:lnTo>
                  <a:lnTo>
                    <a:pt x="2469" y="69"/>
                  </a:lnTo>
                  <a:lnTo>
                    <a:pt x="2435" y="103"/>
                  </a:lnTo>
                  <a:lnTo>
                    <a:pt x="2412" y="148"/>
                  </a:lnTo>
                  <a:lnTo>
                    <a:pt x="2401" y="194"/>
                  </a:lnTo>
                  <a:lnTo>
                    <a:pt x="2390" y="239"/>
                  </a:lnTo>
                  <a:lnTo>
                    <a:pt x="2401" y="296"/>
                  </a:lnTo>
                  <a:lnTo>
                    <a:pt x="2412" y="342"/>
                  </a:lnTo>
                  <a:lnTo>
                    <a:pt x="490" y="1456"/>
                  </a:lnTo>
                  <a:lnTo>
                    <a:pt x="456" y="1400"/>
                  </a:lnTo>
                  <a:lnTo>
                    <a:pt x="399" y="1365"/>
                  </a:lnTo>
                  <a:lnTo>
                    <a:pt x="342" y="1331"/>
                  </a:lnTo>
                  <a:lnTo>
                    <a:pt x="217" y="1331"/>
                  </a:lnTo>
                  <a:lnTo>
                    <a:pt x="160" y="1343"/>
                  </a:lnTo>
                  <a:lnTo>
                    <a:pt x="115" y="1377"/>
                  </a:lnTo>
                  <a:lnTo>
                    <a:pt x="81" y="1400"/>
                  </a:lnTo>
                  <a:lnTo>
                    <a:pt x="46" y="1445"/>
                  </a:lnTo>
                  <a:lnTo>
                    <a:pt x="24" y="1491"/>
                  </a:lnTo>
                  <a:lnTo>
                    <a:pt x="12" y="1536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24" y="1695"/>
                  </a:lnTo>
                  <a:lnTo>
                    <a:pt x="46" y="1729"/>
                  </a:lnTo>
                  <a:lnTo>
                    <a:pt x="69" y="1775"/>
                  </a:lnTo>
                  <a:lnTo>
                    <a:pt x="103" y="1809"/>
                  </a:lnTo>
                  <a:lnTo>
                    <a:pt x="149" y="1832"/>
                  </a:lnTo>
                  <a:lnTo>
                    <a:pt x="194" y="1843"/>
                  </a:lnTo>
                  <a:lnTo>
                    <a:pt x="240" y="1855"/>
                  </a:lnTo>
                  <a:lnTo>
                    <a:pt x="240" y="2594"/>
                  </a:lnTo>
                  <a:lnTo>
                    <a:pt x="285" y="2594"/>
                  </a:lnTo>
                  <a:lnTo>
                    <a:pt x="285" y="1855"/>
                  </a:lnTo>
                  <a:lnTo>
                    <a:pt x="342" y="1843"/>
                  </a:lnTo>
                  <a:lnTo>
                    <a:pt x="388" y="1832"/>
                  </a:lnTo>
                  <a:lnTo>
                    <a:pt x="422" y="1809"/>
                  </a:lnTo>
                  <a:lnTo>
                    <a:pt x="467" y="1775"/>
                  </a:lnTo>
                  <a:lnTo>
                    <a:pt x="490" y="1729"/>
                  </a:lnTo>
                  <a:lnTo>
                    <a:pt x="513" y="1695"/>
                  </a:lnTo>
                  <a:lnTo>
                    <a:pt x="524" y="1638"/>
                  </a:lnTo>
                  <a:lnTo>
                    <a:pt x="536" y="1593"/>
                  </a:lnTo>
                  <a:lnTo>
                    <a:pt x="524" y="1536"/>
                  </a:lnTo>
                  <a:lnTo>
                    <a:pt x="513" y="1491"/>
                  </a:lnTo>
                  <a:lnTo>
                    <a:pt x="2435" y="387"/>
                  </a:lnTo>
                  <a:lnTo>
                    <a:pt x="2481" y="421"/>
                  </a:lnTo>
                  <a:lnTo>
                    <a:pt x="2526" y="455"/>
                  </a:lnTo>
                  <a:lnTo>
                    <a:pt x="2583" y="478"/>
                  </a:lnTo>
                  <a:lnTo>
                    <a:pt x="2640" y="490"/>
                  </a:lnTo>
                  <a:lnTo>
                    <a:pt x="2697" y="478"/>
                  </a:lnTo>
                  <a:lnTo>
                    <a:pt x="2754" y="455"/>
                  </a:lnTo>
                  <a:lnTo>
                    <a:pt x="2799" y="433"/>
                  </a:lnTo>
                  <a:lnTo>
                    <a:pt x="2833" y="387"/>
                  </a:lnTo>
                  <a:lnTo>
                    <a:pt x="4835" y="1547"/>
                  </a:lnTo>
                  <a:lnTo>
                    <a:pt x="4835" y="1593"/>
                  </a:lnTo>
                  <a:lnTo>
                    <a:pt x="4847" y="1650"/>
                  </a:lnTo>
                  <a:lnTo>
                    <a:pt x="4870" y="1707"/>
                  </a:lnTo>
                  <a:lnTo>
                    <a:pt x="4926" y="1752"/>
                  </a:lnTo>
                  <a:lnTo>
                    <a:pt x="4983" y="1764"/>
                  </a:lnTo>
                  <a:lnTo>
                    <a:pt x="4983" y="2594"/>
                  </a:lnTo>
                  <a:lnTo>
                    <a:pt x="5029" y="2594"/>
                  </a:lnTo>
                  <a:lnTo>
                    <a:pt x="5029" y="1764"/>
                  </a:lnTo>
                  <a:lnTo>
                    <a:pt x="5086" y="1752"/>
                  </a:lnTo>
                  <a:lnTo>
                    <a:pt x="5143" y="1707"/>
                  </a:lnTo>
                  <a:lnTo>
                    <a:pt x="5177" y="1661"/>
                  </a:lnTo>
                  <a:lnTo>
                    <a:pt x="5188" y="1593"/>
                  </a:lnTo>
                  <a:lnTo>
                    <a:pt x="5177" y="1559"/>
                  </a:lnTo>
                  <a:lnTo>
                    <a:pt x="5165" y="1525"/>
                  </a:lnTo>
                  <a:lnTo>
                    <a:pt x="5131" y="1468"/>
                  </a:lnTo>
                  <a:lnTo>
                    <a:pt x="5074" y="1434"/>
                  </a:lnTo>
                  <a:lnTo>
                    <a:pt x="5040" y="1422"/>
                  </a:lnTo>
                  <a:lnTo>
                    <a:pt x="5006" y="1411"/>
                  </a:lnTo>
                  <a:lnTo>
                    <a:pt x="4961" y="1422"/>
                  </a:lnTo>
                  <a:lnTo>
                    <a:pt x="4915" y="1434"/>
                  </a:lnTo>
                  <a:lnTo>
                    <a:pt x="4881" y="1468"/>
                  </a:lnTo>
                  <a:lnTo>
                    <a:pt x="4858" y="1502"/>
                  </a:lnTo>
                  <a:lnTo>
                    <a:pt x="2856" y="342"/>
                  </a:lnTo>
                  <a:lnTo>
                    <a:pt x="2879" y="296"/>
                  </a:lnTo>
                  <a:lnTo>
                    <a:pt x="2879" y="239"/>
                  </a:lnTo>
                  <a:lnTo>
                    <a:pt x="2879" y="194"/>
                  </a:lnTo>
                  <a:lnTo>
                    <a:pt x="2867" y="148"/>
                  </a:lnTo>
                  <a:lnTo>
                    <a:pt x="2845" y="103"/>
                  </a:lnTo>
                  <a:lnTo>
                    <a:pt x="2811" y="69"/>
                  </a:lnTo>
                  <a:lnTo>
                    <a:pt x="2776" y="46"/>
                  </a:lnTo>
                  <a:lnTo>
                    <a:pt x="2731" y="23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/>
            <p:nvPr/>
          </p:nvSpPr>
          <p:spPr>
            <a:xfrm>
              <a:off x="8065253" y="4017084"/>
              <a:ext cx="1078782" cy="1126405"/>
            </a:xfrm>
            <a:custGeom>
              <a:avLst/>
              <a:gdLst/>
              <a:ahLst/>
              <a:cxnLst/>
              <a:rect l="l" t="t" r="r" b="b"/>
              <a:pathLst>
                <a:path w="10307" h="10762" extrusionOk="0">
                  <a:moveTo>
                    <a:pt x="2788" y="319"/>
                  </a:moveTo>
                  <a:lnTo>
                    <a:pt x="4801" y="1480"/>
                  </a:lnTo>
                  <a:lnTo>
                    <a:pt x="4790" y="1548"/>
                  </a:lnTo>
                  <a:lnTo>
                    <a:pt x="4790" y="1593"/>
                  </a:lnTo>
                  <a:lnTo>
                    <a:pt x="4801" y="1628"/>
                  </a:lnTo>
                  <a:lnTo>
                    <a:pt x="4835" y="1684"/>
                  </a:lnTo>
                  <a:lnTo>
                    <a:pt x="4892" y="1730"/>
                  </a:lnTo>
                  <a:lnTo>
                    <a:pt x="4926" y="1741"/>
                  </a:lnTo>
                  <a:lnTo>
                    <a:pt x="4972" y="1753"/>
                  </a:lnTo>
                  <a:lnTo>
                    <a:pt x="4972" y="4107"/>
                  </a:lnTo>
                  <a:lnTo>
                    <a:pt x="4926" y="4107"/>
                  </a:lnTo>
                  <a:lnTo>
                    <a:pt x="4892" y="4130"/>
                  </a:lnTo>
                  <a:lnTo>
                    <a:pt x="4835" y="4176"/>
                  </a:lnTo>
                  <a:lnTo>
                    <a:pt x="4801" y="4233"/>
                  </a:lnTo>
                  <a:lnTo>
                    <a:pt x="4790" y="4267"/>
                  </a:lnTo>
                  <a:lnTo>
                    <a:pt x="4790" y="4312"/>
                  </a:lnTo>
                  <a:lnTo>
                    <a:pt x="4790" y="4346"/>
                  </a:lnTo>
                  <a:lnTo>
                    <a:pt x="4801" y="4392"/>
                  </a:lnTo>
                  <a:lnTo>
                    <a:pt x="2811" y="5541"/>
                  </a:lnTo>
                  <a:lnTo>
                    <a:pt x="2776" y="5495"/>
                  </a:lnTo>
                  <a:lnTo>
                    <a:pt x="2731" y="5461"/>
                  </a:lnTo>
                  <a:lnTo>
                    <a:pt x="2685" y="5438"/>
                  </a:lnTo>
                  <a:lnTo>
                    <a:pt x="2617" y="5427"/>
                  </a:lnTo>
                  <a:lnTo>
                    <a:pt x="2560" y="5438"/>
                  </a:lnTo>
                  <a:lnTo>
                    <a:pt x="2515" y="5461"/>
                  </a:lnTo>
                  <a:lnTo>
                    <a:pt x="2469" y="5495"/>
                  </a:lnTo>
                  <a:lnTo>
                    <a:pt x="2435" y="5541"/>
                  </a:lnTo>
                  <a:lnTo>
                    <a:pt x="479" y="4415"/>
                  </a:lnTo>
                  <a:lnTo>
                    <a:pt x="490" y="4358"/>
                  </a:lnTo>
                  <a:lnTo>
                    <a:pt x="501" y="4312"/>
                  </a:lnTo>
                  <a:lnTo>
                    <a:pt x="490" y="4255"/>
                  </a:lnTo>
                  <a:lnTo>
                    <a:pt x="479" y="4221"/>
                  </a:lnTo>
                  <a:lnTo>
                    <a:pt x="456" y="4176"/>
                  </a:lnTo>
                  <a:lnTo>
                    <a:pt x="433" y="4142"/>
                  </a:lnTo>
                  <a:lnTo>
                    <a:pt x="399" y="4107"/>
                  </a:lnTo>
                  <a:lnTo>
                    <a:pt x="365" y="4085"/>
                  </a:lnTo>
                  <a:lnTo>
                    <a:pt x="319" y="4073"/>
                  </a:lnTo>
                  <a:lnTo>
                    <a:pt x="274" y="4062"/>
                  </a:lnTo>
                  <a:lnTo>
                    <a:pt x="274" y="1810"/>
                  </a:lnTo>
                  <a:lnTo>
                    <a:pt x="319" y="1798"/>
                  </a:lnTo>
                  <a:lnTo>
                    <a:pt x="365" y="1775"/>
                  </a:lnTo>
                  <a:lnTo>
                    <a:pt x="410" y="1753"/>
                  </a:lnTo>
                  <a:lnTo>
                    <a:pt x="444" y="1719"/>
                  </a:lnTo>
                  <a:lnTo>
                    <a:pt x="467" y="1684"/>
                  </a:lnTo>
                  <a:lnTo>
                    <a:pt x="490" y="1639"/>
                  </a:lnTo>
                  <a:lnTo>
                    <a:pt x="501" y="1593"/>
                  </a:lnTo>
                  <a:lnTo>
                    <a:pt x="513" y="1548"/>
                  </a:lnTo>
                  <a:lnTo>
                    <a:pt x="501" y="1502"/>
                  </a:lnTo>
                  <a:lnTo>
                    <a:pt x="490" y="1457"/>
                  </a:lnTo>
                  <a:lnTo>
                    <a:pt x="2458" y="319"/>
                  </a:lnTo>
                  <a:lnTo>
                    <a:pt x="2492" y="354"/>
                  </a:lnTo>
                  <a:lnTo>
                    <a:pt x="2526" y="376"/>
                  </a:lnTo>
                  <a:lnTo>
                    <a:pt x="2572" y="399"/>
                  </a:lnTo>
                  <a:lnTo>
                    <a:pt x="2674" y="399"/>
                  </a:lnTo>
                  <a:lnTo>
                    <a:pt x="2720" y="376"/>
                  </a:lnTo>
                  <a:lnTo>
                    <a:pt x="2754" y="354"/>
                  </a:lnTo>
                  <a:lnTo>
                    <a:pt x="2788" y="319"/>
                  </a:lnTo>
                  <a:close/>
                  <a:moveTo>
                    <a:pt x="5154" y="4426"/>
                  </a:moveTo>
                  <a:lnTo>
                    <a:pt x="7156" y="5575"/>
                  </a:lnTo>
                  <a:lnTo>
                    <a:pt x="7145" y="5620"/>
                  </a:lnTo>
                  <a:lnTo>
                    <a:pt x="7145" y="5654"/>
                  </a:lnTo>
                  <a:lnTo>
                    <a:pt x="7145" y="5700"/>
                  </a:lnTo>
                  <a:lnTo>
                    <a:pt x="7156" y="5734"/>
                  </a:lnTo>
                  <a:lnTo>
                    <a:pt x="7179" y="5768"/>
                  </a:lnTo>
                  <a:lnTo>
                    <a:pt x="7201" y="5802"/>
                  </a:lnTo>
                  <a:lnTo>
                    <a:pt x="7224" y="5825"/>
                  </a:lnTo>
                  <a:lnTo>
                    <a:pt x="7258" y="5848"/>
                  </a:lnTo>
                  <a:lnTo>
                    <a:pt x="7304" y="5871"/>
                  </a:lnTo>
                  <a:lnTo>
                    <a:pt x="7338" y="5871"/>
                  </a:lnTo>
                  <a:lnTo>
                    <a:pt x="7338" y="8203"/>
                  </a:lnTo>
                  <a:lnTo>
                    <a:pt x="7304" y="8214"/>
                  </a:lnTo>
                  <a:lnTo>
                    <a:pt x="7270" y="8225"/>
                  </a:lnTo>
                  <a:lnTo>
                    <a:pt x="7213" y="8271"/>
                  </a:lnTo>
                  <a:lnTo>
                    <a:pt x="7167" y="8339"/>
                  </a:lnTo>
                  <a:lnTo>
                    <a:pt x="7156" y="8373"/>
                  </a:lnTo>
                  <a:lnTo>
                    <a:pt x="7156" y="8407"/>
                  </a:lnTo>
                  <a:lnTo>
                    <a:pt x="7156" y="8453"/>
                  </a:lnTo>
                  <a:lnTo>
                    <a:pt x="7179" y="8498"/>
                  </a:lnTo>
                  <a:lnTo>
                    <a:pt x="5199" y="9636"/>
                  </a:lnTo>
                  <a:lnTo>
                    <a:pt x="5154" y="9590"/>
                  </a:lnTo>
                  <a:lnTo>
                    <a:pt x="5108" y="9556"/>
                  </a:lnTo>
                  <a:lnTo>
                    <a:pt x="5051" y="9533"/>
                  </a:lnTo>
                  <a:lnTo>
                    <a:pt x="4995" y="9522"/>
                  </a:lnTo>
                  <a:lnTo>
                    <a:pt x="4926" y="9533"/>
                  </a:lnTo>
                  <a:lnTo>
                    <a:pt x="4869" y="9556"/>
                  </a:lnTo>
                  <a:lnTo>
                    <a:pt x="4824" y="9590"/>
                  </a:lnTo>
                  <a:lnTo>
                    <a:pt x="4790" y="9636"/>
                  </a:lnTo>
                  <a:lnTo>
                    <a:pt x="2845" y="8521"/>
                  </a:lnTo>
                  <a:lnTo>
                    <a:pt x="2867" y="8464"/>
                  </a:lnTo>
                  <a:lnTo>
                    <a:pt x="2867" y="8407"/>
                  </a:lnTo>
                  <a:lnTo>
                    <a:pt x="2867" y="8362"/>
                  </a:lnTo>
                  <a:lnTo>
                    <a:pt x="2856" y="8316"/>
                  </a:lnTo>
                  <a:lnTo>
                    <a:pt x="2833" y="8282"/>
                  </a:lnTo>
                  <a:lnTo>
                    <a:pt x="2811" y="8248"/>
                  </a:lnTo>
                  <a:lnTo>
                    <a:pt x="2776" y="8214"/>
                  </a:lnTo>
                  <a:lnTo>
                    <a:pt x="2731" y="8191"/>
                  </a:lnTo>
                  <a:lnTo>
                    <a:pt x="2685" y="8168"/>
                  </a:lnTo>
                  <a:lnTo>
                    <a:pt x="2640" y="8168"/>
                  </a:lnTo>
                  <a:lnTo>
                    <a:pt x="2640" y="5882"/>
                  </a:lnTo>
                  <a:lnTo>
                    <a:pt x="2685" y="5871"/>
                  </a:lnTo>
                  <a:lnTo>
                    <a:pt x="2720" y="5859"/>
                  </a:lnTo>
                  <a:lnTo>
                    <a:pt x="2754" y="5836"/>
                  </a:lnTo>
                  <a:lnTo>
                    <a:pt x="2788" y="5802"/>
                  </a:lnTo>
                  <a:lnTo>
                    <a:pt x="2811" y="5768"/>
                  </a:lnTo>
                  <a:lnTo>
                    <a:pt x="2833" y="5734"/>
                  </a:lnTo>
                  <a:lnTo>
                    <a:pt x="2845" y="5700"/>
                  </a:lnTo>
                  <a:lnTo>
                    <a:pt x="2845" y="5654"/>
                  </a:lnTo>
                  <a:lnTo>
                    <a:pt x="2845" y="5609"/>
                  </a:lnTo>
                  <a:lnTo>
                    <a:pt x="2833" y="5575"/>
                  </a:lnTo>
                  <a:lnTo>
                    <a:pt x="4824" y="4426"/>
                  </a:lnTo>
                  <a:lnTo>
                    <a:pt x="4858" y="4460"/>
                  </a:lnTo>
                  <a:lnTo>
                    <a:pt x="4904" y="4494"/>
                  </a:lnTo>
                  <a:lnTo>
                    <a:pt x="4938" y="4506"/>
                  </a:lnTo>
                  <a:lnTo>
                    <a:pt x="4995" y="4517"/>
                  </a:lnTo>
                  <a:lnTo>
                    <a:pt x="5040" y="4506"/>
                  </a:lnTo>
                  <a:lnTo>
                    <a:pt x="5086" y="4494"/>
                  </a:lnTo>
                  <a:lnTo>
                    <a:pt x="5131" y="4460"/>
                  </a:lnTo>
                  <a:lnTo>
                    <a:pt x="5154" y="4426"/>
                  </a:lnTo>
                  <a:close/>
                  <a:moveTo>
                    <a:pt x="2583" y="1"/>
                  </a:moveTo>
                  <a:lnTo>
                    <a:pt x="2549" y="12"/>
                  </a:lnTo>
                  <a:lnTo>
                    <a:pt x="2515" y="35"/>
                  </a:lnTo>
                  <a:lnTo>
                    <a:pt x="2481" y="58"/>
                  </a:lnTo>
                  <a:lnTo>
                    <a:pt x="2458" y="92"/>
                  </a:lnTo>
                  <a:lnTo>
                    <a:pt x="2435" y="126"/>
                  </a:lnTo>
                  <a:lnTo>
                    <a:pt x="2424" y="160"/>
                  </a:lnTo>
                  <a:lnTo>
                    <a:pt x="2424" y="206"/>
                  </a:lnTo>
                  <a:lnTo>
                    <a:pt x="2424" y="240"/>
                  </a:lnTo>
                  <a:lnTo>
                    <a:pt x="2435" y="285"/>
                  </a:lnTo>
                  <a:lnTo>
                    <a:pt x="467" y="1411"/>
                  </a:lnTo>
                  <a:lnTo>
                    <a:pt x="433" y="1366"/>
                  </a:lnTo>
                  <a:lnTo>
                    <a:pt x="376" y="1332"/>
                  </a:lnTo>
                  <a:lnTo>
                    <a:pt x="319" y="1298"/>
                  </a:lnTo>
                  <a:lnTo>
                    <a:pt x="206" y="1298"/>
                  </a:lnTo>
                  <a:lnTo>
                    <a:pt x="149" y="1309"/>
                  </a:lnTo>
                  <a:lnTo>
                    <a:pt x="115" y="1343"/>
                  </a:lnTo>
                  <a:lnTo>
                    <a:pt x="69" y="1366"/>
                  </a:lnTo>
                  <a:lnTo>
                    <a:pt x="46" y="1411"/>
                  </a:lnTo>
                  <a:lnTo>
                    <a:pt x="12" y="1446"/>
                  </a:lnTo>
                  <a:lnTo>
                    <a:pt x="1" y="1502"/>
                  </a:lnTo>
                  <a:lnTo>
                    <a:pt x="1" y="1548"/>
                  </a:lnTo>
                  <a:lnTo>
                    <a:pt x="1" y="1593"/>
                  </a:lnTo>
                  <a:lnTo>
                    <a:pt x="12" y="1639"/>
                  </a:lnTo>
                  <a:lnTo>
                    <a:pt x="35" y="1684"/>
                  </a:lnTo>
                  <a:lnTo>
                    <a:pt x="69" y="1719"/>
                  </a:lnTo>
                  <a:lnTo>
                    <a:pt x="103" y="1753"/>
                  </a:lnTo>
                  <a:lnTo>
                    <a:pt x="137" y="1775"/>
                  </a:lnTo>
                  <a:lnTo>
                    <a:pt x="183" y="1798"/>
                  </a:lnTo>
                  <a:lnTo>
                    <a:pt x="228" y="1798"/>
                  </a:lnTo>
                  <a:lnTo>
                    <a:pt x="228" y="4062"/>
                  </a:lnTo>
                  <a:lnTo>
                    <a:pt x="183" y="4073"/>
                  </a:lnTo>
                  <a:lnTo>
                    <a:pt x="137" y="4085"/>
                  </a:lnTo>
                  <a:lnTo>
                    <a:pt x="103" y="4119"/>
                  </a:lnTo>
                  <a:lnTo>
                    <a:pt x="69" y="4142"/>
                  </a:lnTo>
                  <a:lnTo>
                    <a:pt x="46" y="4176"/>
                  </a:lnTo>
                  <a:lnTo>
                    <a:pt x="24" y="4221"/>
                  </a:lnTo>
                  <a:lnTo>
                    <a:pt x="12" y="4255"/>
                  </a:lnTo>
                  <a:lnTo>
                    <a:pt x="12" y="4312"/>
                  </a:lnTo>
                  <a:lnTo>
                    <a:pt x="12" y="4358"/>
                  </a:lnTo>
                  <a:lnTo>
                    <a:pt x="24" y="4403"/>
                  </a:lnTo>
                  <a:lnTo>
                    <a:pt x="46" y="4449"/>
                  </a:lnTo>
                  <a:lnTo>
                    <a:pt x="80" y="4483"/>
                  </a:lnTo>
                  <a:lnTo>
                    <a:pt x="115" y="4506"/>
                  </a:lnTo>
                  <a:lnTo>
                    <a:pt x="160" y="4528"/>
                  </a:lnTo>
                  <a:lnTo>
                    <a:pt x="206" y="4551"/>
                  </a:lnTo>
                  <a:lnTo>
                    <a:pt x="251" y="4551"/>
                  </a:lnTo>
                  <a:lnTo>
                    <a:pt x="308" y="4540"/>
                  </a:lnTo>
                  <a:lnTo>
                    <a:pt x="365" y="4528"/>
                  </a:lnTo>
                  <a:lnTo>
                    <a:pt x="410" y="4494"/>
                  </a:lnTo>
                  <a:lnTo>
                    <a:pt x="456" y="4449"/>
                  </a:lnTo>
                  <a:lnTo>
                    <a:pt x="2412" y="5575"/>
                  </a:lnTo>
                  <a:lnTo>
                    <a:pt x="2401" y="5620"/>
                  </a:lnTo>
                  <a:lnTo>
                    <a:pt x="2401" y="5654"/>
                  </a:lnTo>
                  <a:lnTo>
                    <a:pt x="2401" y="5700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802"/>
                  </a:lnTo>
                  <a:lnTo>
                    <a:pt x="2481" y="5836"/>
                  </a:lnTo>
                  <a:lnTo>
                    <a:pt x="2515" y="5859"/>
                  </a:lnTo>
                  <a:lnTo>
                    <a:pt x="2560" y="5871"/>
                  </a:lnTo>
                  <a:lnTo>
                    <a:pt x="2594" y="5882"/>
                  </a:lnTo>
                  <a:lnTo>
                    <a:pt x="2594" y="8168"/>
                  </a:lnTo>
                  <a:lnTo>
                    <a:pt x="2549" y="8168"/>
                  </a:lnTo>
                  <a:lnTo>
                    <a:pt x="2515" y="8191"/>
                  </a:lnTo>
                  <a:lnTo>
                    <a:pt x="2469" y="8214"/>
                  </a:lnTo>
                  <a:lnTo>
                    <a:pt x="2435" y="8248"/>
                  </a:lnTo>
                  <a:lnTo>
                    <a:pt x="2412" y="8282"/>
                  </a:lnTo>
                  <a:lnTo>
                    <a:pt x="2390" y="8316"/>
                  </a:lnTo>
                  <a:lnTo>
                    <a:pt x="2378" y="8362"/>
                  </a:lnTo>
                  <a:lnTo>
                    <a:pt x="2378" y="8407"/>
                  </a:lnTo>
                  <a:lnTo>
                    <a:pt x="2378" y="8464"/>
                  </a:lnTo>
                  <a:lnTo>
                    <a:pt x="2390" y="8510"/>
                  </a:lnTo>
                  <a:lnTo>
                    <a:pt x="2412" y="8555"/>
                  </a:lnTo>
                  <a:lnTo>
                    <a:pt x="2447" y="8589"/>
                  </a:lnTo>
                  <a:lnTo>
                    <a:pt x="2481" y="8612"/>
                  </a:lnTo>
                  <a:lnTo>
                    <a:pt x="2526" y="8635"/>
                  </a:lnTo>
                  <a:lnTo>
                    <a:pt x="2572" y="8658"/>
                  </a:lnTo>
                  <a:lnTo>
                    <a:pt x="2685" y="8658"/>
                  </a:lnTo>
                  <a:lnTo>
                    <a:pt x="2742" y="8635"/>
                  </a:lnTo>
                  <a:lnTo>
                    <a:pt x="2788" y="8601"/>
                  </a:lnTo>
                  <a:lnTo>
                    <a:pt x="2822" y="8555"/>
                  </a:lnTo>
                  <a:lnTo>
                    <a:pt x="4767" y="9681"/>
                  </a:lnTo>
                  <a:lnTo>
                    <a:pt x="4756" y="9715"/>
                  </a:lnTo>
                  <a:lnTo>
                    <a:pt x="4756" y="9761"/>
                  </a:lnTo>
                  <a:lnTo>
                    <a:pt x="4756" y="9806"/>
                  </a:lnTo>
                  <a:lnTo>
                    <a:pt x="4767" y="9852"/>
                  </a:lnTo>
                  <a:lnTo>
                    <a:pt x="4790" y="9886"/>
                  </a:lnTo>
                  <a:lnTo>
                    <a:pt x="4813" y="9920"/>
                  </a:lnTo>
                  <a:lnTo>
                    <a:pt x="4847" y="9954"/>
                  </a:lnTo>
                  <a:lnTo>
                    <a:pt x="4881" y="9977"/>
                  </a:lnTo>
                  <a:lnTo>
                    <a:pt x="4926" y="9988"/>
                  </a:lnTo>
                  <a:lnTo>
                    <a:pt x="4972" y="10000"/>
                  </a:lnTo>
                  <a:lnTo>
                    <a:pt x="4972" y="10762"/>
                  </a:lnTo>
                  <a:lnTo>
                    <a:pt x="5017" y="10762"/>
                  </a:lnTo>
                  <a:lnTo>
                    <a:pt x="5017" y="10000"/>
                  </a:lnTo>
                  <a:lnTo>
                    <a:pt x="5063" y="9988"/>
                  </a:lnTo>
                  <a:lnTo>
                    <a:pt x="5097" y="9977"/>
                  </a:lnTo>
                  <a:lnTo>
                    <a:pt x="5131" y="9954"/>
                  </a:lnTo>
                  <a:lnTo>
                    <a:pt x="5165" y="9920"/>
                  </a:lnTo>
                  <a:lnTo>
                    <a:pt x="5199" y="9886"/>
                  </a:lnTo>
                  <a:lnTo>
                    <a:pt x="5211" y="9852"/>
                  </a:lnTo>
                  <a:lnTo>
                    <a:pt x="5222" y="9806"/>
                  </a:lnTo>
                  <a:lnTo>
                    <a:pt x="5233" y="9761"/>
                  </a:lnTo>
                  <a:lnTo>
                    <a:pt x="5222" y="9715"/>
                  </a:lnTo>
                  <a:lnTo>
                    <a:pt x="5211" y="9681"/>
                  </a:lnTo>
                  <a:lnTo>
                    <a:pt x="7201" y="8532"/>
                  </a:lnTo>
                  <a:lnTo>
                    <a:pt x="7224" y="8567"/>
                  </a:lnTo>
                  <a:lnTo>
                    <a:pt x="7270" y="8589"/>
                  </a:lnTo>
                  <a:lnTo>
                    <a:pt x="7315" y="8612"/>
                  </a:lnTo>
                  <a:lnTo>
                    <a:pt x="7418" y="8612"/>
                  </a:lnTo>
                  <a:lnTo>
                    <a:pt x="7452" y="8589"/>
                  </a:lnTo>
                  <a:lnTo>
                    <a:pt x="7497" y="8567"/>
                  </a:lnTo>
                  <a:lnTo>
                    <a:pt x="7531" y="8532"/>
                  </a:lnTo>
                  <a:lnTo>
                    <a:pt x="9556" y="9704"/>
                  </a:lnTo>
                  <a:lnTo>
                    <a:pt x="9556" y="9761"/>
                  </a:lnTo>
                  <a:lnTo>
                    <a:pt x="9568" y="9829"/>
                  </a:lnTo>
                  <a:lnTo>
                    <a:pt x="9602" y="9875"/>
                  </a:lnTo>
                  <a:lnTo>
                    <a:pt x="9647" y="9920"/>
                  </a:lnTo>
                  <a:lnTo>
                    <a:pt x="9704" y="9943"/>
                  </a:lnTo>
                  <a:lnTo>
                    <a:pt x="9704" y="10762"/>
                  </a:lnTo>
                  <a:lnTo>
                    <a:pt x="9750" y="10762"/>
                  </a:lnTo>
                  <a:lnTo>
                    <a:pt x="9750" y="9943"/>
                  </a:lnTo>
                  <a:lnTo>
                    <a:pt x="9818" y="9920"/>
                  </a:lnTo>
                  <a:lnTo>
                    <a:pt x="9863" y="9875"/>
                  </a:lnTo>
                  <a:lnTo>
                    <a:pt x="9897" y="9829"/>
                  </a:lnTo>
                  <a:lnTo>
                    <a:pt x="9909" y="9761"/>
                  </a:lnTo>
                  <a:lnTo>
                    <a:pt x="9909" y="9704"/>
                  </a:lnTo>
                  <a:lnTo>
                    <a:pt x="10307" y="9477"/>
                  </a:lnTo>
                  <a:lnTo>
                    <a:pt x="10307" y="9420"/>
                  </a:lnTo>
                  <a:lnTo>
                    <a:pt x="9886" y="9670"/>
                  </a:lnTo>
                  <a:lnTo>
                    <a:pt x="9852" y="9624"/>
                  </a:lnTo>
                  <a:lnTo>
                    <a:pt x="9818" y="9602"/>
                  </a:lnTo>
                  <a:lnTo>
                    <a:pt x="9784" y="9590"/>
                  </a:lnTo>
                  <a:lnTo>
                    <a:pt x="9738" y="9579"/>
                  </a:lnTo>
                  <a:lnTo>
                    <a:pt x="9681" y="9590"/>
                  </a:lnTo>
                  <a:lnTo>
                    <a:pt x="9647" y="9602"/>
                  </a:lnTo>
                  <a:lnTo>
                    <a:pt x="9613" y="9636"/>
                  </a:lnTo>
                  <a:lnTo>
                    <a:pt x="9579" y="9670"/>
                  </a:lnTo>
                  <a:lnTo>
                    <a:pt x="7554" y="8498"/>
                  </a:lnTo>
                  <a:lnTo>
                    <a:pt x="7565" y="8453"/>
                  </a:lnTo>
                  <a:lnTo>
                    <a:pt x="7565" y="8407"/>
                  </a:lnTo>
                  <a:lnTo>
                    <a:pt x="7565" y="8373"/>
                  </a:lnTo>
                  <a:lnTo>
                    <a:pt x="7554" y="8339"/>
                  </a:lnTo>
                  <a:lnTo>
                    <a:pt x="7520" y="8271"/>
                  </a:lnTo>
                  <a:lnTo>
                    <a:pt x="7452" y="8225"/>
                  </a:lnTo>
                  <a:lnTo>
                    <a:pt x="7418" y="8214"/>
                  </a:lnTo>
                  <a:lnTo>
                    <a:pt x="7383" y="8203"/>
                  </a:lnTo>
                  <a:lnTo>
                    <a:pt x="7383" y="5871"/>
                  </a:lnTo>
                  <a:lnTo>
                    <a:pt x="7429" y="5871"/>
                  </a:lnTo>
                  <a:lnTo>
                    <a:pt x="7463" y="5848"/>
                  </a:lnTo>
                  <a:lnTo>
                    <a:pt x="7497" y="5825"/>
                  </a:lnTo>
                  <a:lnTo>
                    <a:pt x="7531" y="5802"/>
                  </a:lnTo>
                  <a:lnTo>
                    <a:pt x="7554" y="5768"/>
                  </a:lnTo>
                  <a:lnTo>
                    <a:pt x="7565" y="5734"/>
                  </a:lnTo>
                  <a:lnTo>
                    <a:pt x="7577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65" y="5575"/>
                  </a:lnTo>
                  <a:lnTo>
                    <a:pt x="9533" y="4449"/>
                  </a:lnTo>
                  <a:lnTo>
                    <a:pt x="9568" y="4483"/>
                  </a:lnTo>
                  <a:lnTo>
                    <a:pt x="9624" y="4517"/>
                  </a:lnTo>
                  <a:lnTo>
                    <a:pt x="9670" y="4540"/>
                  </a:lnTo>
                  <a:lnTo>
                    <a:pt x="9738" y="4551"/>
                  </a:lnTo>
                  <a:lnTo>
                    <a:pt x="9795" y="4540"/>
                  </a:lnTo>
                  <a:lnTo>
                    <a:pt x="9841" y="4517"/>
                  </a:lnTo>
                  <a:lnTo>
                    <a:pt x="9897" y="4483"/>
                  </a:lnTo>
                  <a:lnTo>
                    <a:pt x="9932" y="4449"/>
                  </a:lnTo>
                  <a:lnTo>
                    <a:pt x="10307" y="4665"/>
                  </a:lnTo>
                  <a:lnTo>
                    <a:pt x="10307" y="4608"/>
                  </a:lnTo>
                  <a:lnTo>
                    <a:pt x="9954" y="4403"/>
                  </a:lnTo>
                  <a:lnTo>
                    <a:pt x="9966" y="4358"/>
                  </a:lnTo>
                  <a:lnTo>
                    <a:pt x="9977" y="4312"/>
                  </a:lnTo>
                  <a:lnTo>
                    <a:pt x="9966" y="4255"/>
                  </a:lnTo>
                  <a:lnTo>
                    <a:pt x="9954" y="4210"/>
                  </a:lnTo>
                  <a:lnTo>
                    <a:pt x="9932" y="4176"/>
                  </a:lnTo>
                  <a:lnTo>
                    <a:pt x="9909" y="4142"/>
                  </a:lnTo>
                  <a:lnTo>
                    <a:pt x="9863" y="4107"/>
                  </a:lnTo>
                  <a:lnTo>
                    <a:pt x="9829" y="4085"/>
                  </a:lnTo>
                  <a:lnTo>
                    <a:pt x="9784" y="4073"/>
                  </a:lnTo>
                  <a:lnTo>
                    <a:pt x="9738" y="4062"/>
                  </a:lnTo>
                  <a:lnTo>
                    <a:pt x="9681" y="4073"/>
                  </a:lnTo>
                  <a:lnTo>
                    <a:pt x="9636" y="4085"/>
                  </a:lnTo>
                  <a:lnTo>
                    <a:pt x="9602" y="4107"/>
                  </a:lnTo>
                  <a:lnTo>
                    <a:pt x="9568" y="4142"/>
                  </a:lnTo>
                  <a:lnTo>
                    <a:pt x="9533" y="4176"/>
                  </a:lnTo>
                  <a:lnTo>
                    <a:pt x="9511" y="4210"/>
                  </a:lnTo>
                  <a:lnTo>
                    <a:pt x="9499" y="4255"/>
                  </a:lnTo>
                  <a:lnTo>
                    <a:pt x="9488" y="4312"/>
                  </a:lnTo>
                  <a:lnTo>
                    <a:pt x="9499" y="4358"/>
                  </a:lnTo>
                  <a:lnTo>
                    <a:pt x="9511" y="4403"/>
                  </a:lnTo>
                  <a:lnTo>
                    <a:pt x="7554" y="5541"/>
                  </a:lnTo>
                  <a:lnTo>
                    <a:pt x="7520" y="5495"/>
                  </a:lnTo>
                  <a:lnTo>
                    <a:pt x="7474" y="5461"/>
                  </a:lnTo>
                  <a:lnTo>
                    <a:pt x="7418" y="5438"/>
                  </a:lnTo>
                  <a:lnTo>
                    <a:pt x="7361" y="5427"/>
                  </a:lnTo>
                  <a:lnTo>
                    <a:pt x="7304" y="5438"/>
                  </a:lnTo>
                  <a:lnTo>
                    <a:pt x="7258" y="5461"/>
                  </a:lnTo>
                  <a:lnTo>
                    <a:pt x="7213" y="5495"/>
                  </a:lnTo>
                  <a:lnTo>
                    <a:pt x="7179" y="5541"/>
                  </a:lnTo>
                  <a:lnTo>
                    <a:pt x="5177" y="4392"/>
                  </a:lnTo>
                  <a:lnTo>
                    <a:pt x="5188" y="4346"/>
                  </a:lnTo>
                  <a:lnTo>
                    <a:pt x="5199" y="4312"/>
                  </a:lnTo>
                  <a:lnTo>
                    <a:pt x="5199" y="4267"/>
                  </a:lnTo>
                  <a:lnTo>
                    <a:pt x="5188" y="4233"/>
                  </a:lnTo>
                  <a:lnTo>
                    <a:pt x="5142" y="4176"/>
                  </a:lnTo>
                  <a:lnTo>
                    <a:pt x="5086" y="4130"/>
                  </a:lnTo>
                  <a:lnTo>
                    <a:pt x="5051" y="4107"/>
                  </a:lnTo>
                  <a:lnTo>
                    <a:pt x="5017" y="4107"/>
                  </a:lnTo>
                  <a:lnTo>
                    <a:pt x="5017" y="1753"/>
                  </a:lnTo>
                  <a:lnTo>
                    <a:pt x="5051" y="1741"/>
                  </a:lnTo>
                  <a:lnTo>
                    <a:pt x="5086" y="1730"/>
                  </a:lnTo>
                  <a:lnTo>
                    <a:pt x="5142" y="1684"/>
                  </a:lnTo>
                  <a:lnTo>
                    <a:pt x="5188" y="1628"/>
                  </a:lnTo>
                  <a:lnTo>
                    <a:pt x="5199" y="1593"/>
                  </a:lnTo>
                  <a:lnTo>
                    <a:pt x="5199" y="1548"/>
                  </a:lnTo>
                  <a:lnTo>
                    <a:pt x="5199" y="1514"/>
                  </a:lnTo>
                  <a:lnTo>
                    <a:pt x="5177" y="1468"/>
                  </a:lnTo>
                  <a:lnTo>
                    <a:pt x="5165" y="1434"/>
                  </a:lnTo>
                  <a:lnTo>
                    <a:pt x="5142" y="1400"/>
                  </a:lnTo>
                  <a:lnTo>
                    <a:pt x="5108" y="1377"/>
                  </a:lnTo>
                  <a:lnTo>
                    <a:pt x="5074" y="1355"/>
                  </a:lnTo>
                  <a:lnTo>
                    <a:pt x="5029" y="1343"/>
                  </a:lnTo>
                  <a:lnTo>
                    <a:pt x="4995" y="1343"/>
                  </a:lnTo>
                  <a:lnTo>
                    <a:pt x="4938" y="1355"/>
                  </a:lnTo>
                  <a:lnTo>
                    <a:pt x="4892" y="1366"/>
                  </a:lnTo>
                  <a:lnTo>
                    <a:pt x="4847" y="1400"/>
                  </a:lnTo>
                  <a:lnTo>
                    <a:pt x="4813" y="1446"/>
                  </a:lnTo>
                  <a:lnTo>
                    <a:pt x="2811" y="285"/>
                  </a:lnTo>
                  <a:lnTo>
                    <a:pt x="2822" y="240"/>
                  </a:lnTo>
                  <a:lnTo>
                    <a:pt x="2822" y="206"/>
                  </a:lnTo>
                  <a:lnTo>
                    <a:pt x="2822" y="160"/>
                  </a:lnTo>
                  <a:lnTo>
                    <a:pt x="2811" y="126"/>
                  </a:lnTo>
                  <a:lnTo>
                    <a:pt x="2788" y="92"/>
                  </a:lnTo>
                  <a:lnTo>
                    <a:pt x="2765" y="58"/>
                  </a:lnTo>
                  <a:lnTo>
                    <a:pt x="2731" y="35"/>
                  </a:lnTo>
                  <a:lnTo>
                    <a:pt x="2697" y="12"/>
                  </a:lnTo>
                  <a:lnTo>
                    <a:pt x="2663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0"/>
            <p:cNvSpPr/>
            <p:nvPr/>
          </p:nvSpPr>
          <p:spPr>
            <a:xfrm>
              <a:off x="8067661" y="2296688"/>
              <a:ext cx="1076375" cy="1470543"/>
            </a:xfrm>
            <a:custGeom>
              <a:avLst/>
              <a:gdLst/>
              <a:ahLst/>
              <a:cxnLst/>
              <a:rect l="l" t="t" r="r" b="b"/>
              <a:pathLst>
                <a:path w="10284" h="14050" extrusionOk="0">
                  <a:moveTo>
                    <a:pt x="2753" y="330"/>
                  </a:moveTo>
                  <a:lnTo>
                    <a:pt x="4744" y="1479"/>
                  </a:lnTo>
                  <a:lnTo>
                    <a:pt x="4733" y="1525"/>
                  </a:lnTo>
                  <a:lnTo>
                    <a:pt x="4733" y="1570"/>
                  </a:lnTo>
                  <a:lnTo>
                    <a:pt x="4733" y="1616"/>
                  </a:lnTo>
                  <a:lnTo>
                    <a:pt x="4744" y="1650"/>
                  </a:lnTo>
                  <a:lnTo>
                    <a:pt x="4767" y="1695"/>
                  </a:lnTo>
                  <a:lnTo>
                    <a:pt x="4790" y="1730"/>
                  </a:lnTo>
                  <a:lnTo>
                    <a:pt x="4824" y="1752"/>
                  </a:lnTo>
                  <a:lnTo>
                    <a:pt x="4858" y="1775"/>
                  </a:lnTo>
                  <a:lnTo>
                    <a:pt x="4903" y="1798"/>
                  </a:lnTo>
                  <a:lnTo>
                    <a:pt x="4949" y="1809"/>
                  </a:lnTo>
                  <a:lnTo>
                    <a:pt x="4949" y="4130"/>
                  </a:lnTo>
                  <a:lnTo>
                    <a:pt x="4881" y="4152"/>
                  </a:lnTo>
                  <a:lnTo>
                    <a:pt x="4824" y="4198"/>
                  </a:lnTo>
                  <a:lnTo>
                    <a:pt x="4790" y="4255"/>
                  </a:lnTo>
                  <a:lnTo>
                    <a:pt x="4778" y="4323"/>
                  </a:lnTo>
                  <a:lnTo>
                    <a:pt x="4778" y="4357"/>
                  </a:lnTo>
                  <a:lnTo>
                    <a:pt x="4790" y="4391"/>
                  </a:lnTo>
                  <a:lnTo>
                    <a:pt x="2810" y="5540"/>
                  </a:lnTo>
                  <a:lnTo>
                    <a:pt x="2776" y="5483"/>
                  </a:lnTo>
                  <a:lnTo>
                    <a:pt x="2719" y="5449"/>
                  </a:lnTo>
                  <a:lnTo>
                    <a:pt x="2662" y="5427"/>
                  </a:lnTo>
                  <a:lnTo>
                    <a:pt x="2594" y="5415"/>
                  </a:lnTo>
                  <a:lnTo>
                    <a:pt x="2537" y="5427"/>
                  </a:lnTo>
                  <a:lnTo>
                    <a:pt x="2480" y="5449"/>
                  </a:lnTo>
                  <a:lnTo>
                    <a:pt x="2424" y="5483"/>
                  </a:lnTo>
                  <a:lnTo>
                    <a:pt x="2389" y="5540"/>
                  </a:lnTo>
                  <a:lnTo>
                    <a:pt x="433" y="4414"/>
                  </a:lnTo>
                  <a:lnTo>
                    <a:pt x="444" y="4369"/>
                  </a:lnTo>
                  <a:lnTo>
                    <a:pt x="444" y="4323"/>
                  </a:lnTo>
                  <a:lnTo>
                    <a:pt x="444" y="4278"/>
                  </a:lnTo>
                  <a:lnTo>
                    <a:pt x="433" y="4243"/>
                  </a:lnTo>
                  <a:lnTo>
                    <a:pt x="410" y="4209"/>
                  </a:lnTo>
                  <a:lnTo>
                    <a:pt x="387" y="4175"/>
                  </a:lnTo>
                  <a:lnTo>
                    <a:pt x="365" y="4152"/>
                  </a:lnTo>
                  <a:lnTo>
                    <a:pt x="330" y="4130"/>
                  </a:lnTo>
                  <a:lnTo>
                    <a:pt x="285" y="4118"/>
                  </a:lnTo>
                  <a:lnTo>
                    <a:pt x="251" y="4107"/>
                  </a:lnTo>
                  <a:lnTo>
                    <a:pt x="251" y="1786"/>
                  </a:lnTo>
                  <a:lnTo>
                    <a:pt x="296" y="1786"/>
                  </a:lnTo>
                  <a:lnTo>
                    <a:pt x="330" y="1764"/>
                  </a:lnTo>
                  <a:lnTo>
                    <a:pt x="365" y="1752"/>
                  </a:lnTo>
                  <a:lnTo>
                    <a:pt x="399" y="1718"/>
                  </a:lnTo>
                  <a:lnTo>
                    <a:pt x="421" y="1684"/>
                  </a:lnTo>
                  <a:lnTo>
                    <a:pt x="444" y="1650"/>
                  </a:lnTo>
                  <a:lnTo>
                    <a:pt x="456" y="1604"/>
                  </a:lnTo>
                  <a:lnTo>
                    <a:pt x="456" y="1570"/>
                  </a:lnTo>
                  <a:lnTo>
                    <a:pt x="456" y="1525"/>
                  </a:lnTo>
                  <a:lnTo>
                    <a:pt x="444" y="1479"/>
                  </a:lnTo>
                  <a:lnTo>
                    <a:pt x="2446" y="330"/>
                  </a:lnTo>
                  <a:lnTo>
                    <a:pt x="2480" y="364"/>
                  </a:lnTo>
                  <a:lnTo>
                    <a:pt x="2515" y="387"/>
                  </a:lnTo>
                  <a:lnTo>
                    <a:pt x="2549" y="399"/>
                  </a:lnTo>
                  <a:lnTo>
                    <a:pt x="2594" y="410"/>
                  </a:lnTo>
                  <a:lnTo>
                    <a:pt x="2640" y="399"/>
                  </a:lnTo>
                  <a:lnTo>
                    <a:pt x="2685" y="387"/>
                  </a:lnTo>
                  <a:lnTo>
                    <a:pt x="2719" y="364"/>
                  </a:lnTo>
                  <a:lnTo>
                    <a:pt x="2753" y="330"/>
                  </a:lnTo>
                  <a:close/>
                  <a:moveTo>
                    <a:pt x="7520" y="342"/>
                  </a:moveTo>
                  <a:lnTo>
                    <a:pt x="9522" y="1502"/>
                  </a:lnTo>
                  <a:lnTo>
                    <a:pt x="9510" y="1570"/>
                  </a:lnTo>
                  <a:lnTo>
                    <a:pt x="9522" y="1604"/>
                  </a:lnTo>
                  <a:lnTo>
                    <a:pt x="9533" y="1639"/>
                  </a:lnTo>
                  <a:lnTo>
                    <a:pt x="9567" y="1695"/>
                  </a:lnTo>
                  <a:lnTo>
                    <a:pt x="9624" y="1741"/>
                  </a:lnTo>
                  <a:lnTo>
                    <a:pt x="9681" y="1764"/>
                  </a:lnTo>
                  <a:lnTo>
                    <a:pt x="9681" y="4073"/>
                  </a:lnTo>
                  <a:lnTo>
                    <a:pt x="9636" y="4084"/>
                  </a:lnTo>
                  <a:lnTo>
                    <a:pt x="9601" y="4096"/>
                  </a:lnTo>
                  <a:lnTo>
                    <a:pt x="9556" y="4118"/>
                  </a:lnTo>
                  <a:lnTo>
                    <a:pt x="9522" y="4152"/>
                  </a:lnTo>
                  <a:lnTo>
                    <a:pt x="9499" y="4187"/>
                  </a:lnTo>
                  <a:lnTo>
                    <a:pt x="9476" y="4232"/>
                  </a:lnTo>
                  <a:lnTo>
                    <a:pt x="9465" y="4278"/>
                  </a:lnTo>
                  <a:lnTo>
                    <a:pt x="9454" y="4323"/>
                  </a:lnTo>
                  <a:lnTo>
                    <a:pt x="9465" y="4380"/>
                  </a:lnTo>
                  <a:lnTo>
                    <a:pt x="9476" y="4426"/>
                  </a:lnTo>
                  <a:lnTo>
                    <a:pt x="7542" y="5540"/>
                  </a:lnTo>
                  <a:lnTo>
                    <a:pt x="7497" y="5495"/>
                  </a:lnTo>
                  <a:lnTo>
                    <a:pt x="7451" y="5461"/>
                  </a:lnTo>
                  <a:lnTo>
                    <a:pt x="7406" y="5438"/>
                  </a:lnTo>
                  <a:lnTo>
                    <a:pt x="7281" y="5438"/>
                  </a:lnTo>
                  <a:lnTo>
                    <a:pt x="7224" y="5461"/>
                  </a:lnTo>
                  <a:lnTo>
                    <a:pt x="7178" y="5495"/>
                  </a:lnTo>
                  <a:lnTo>
                    <a:pt x="7144" y="5540"/>
                  </a:lnTo>
                  <a:lnTo>
                    <a:pt x="5142" y="4391"/>
                  </a:lnTo>
                  <a:lnTo>
                    <a:pt x="5154" y="4357"/>
                  </a:lnTo>
                  <a:lnTo>
                    <a:pt x="5165" y="4323"/>
                  </a:lnTo>
                  <a:lnTo>
                    <a:pt x="5142" y="4255"/>
                  </a:lnTo>
                  <a:lnTo>
                    <a:pt x="5108" y="4198"/>
                  </a:lnTo>
                  <a:lnTo>
                    <a:pt x="5063" y="4152"/>
                  </a:lnTo>
                  <a:lnTo>
                    <a:pt x="4994" y="4130"/>
                  </a:lnTo>
                  <a:lnTo>
                    <a:pt x="4994" y="1809"/>
                  </a:lnTo>
                  <a:lnTo>
                    <a:pt x="5040" y="1798"/>
                  </a:lnTo>
                  <a:lnTo>
                    <a:pt x="5074" y="1775"/>
                  </a:lnTo>
                  <a:lnTo>
                    <a:pt x="5108" y="1752"/>
                  </a:lnTo>
                  <a:lnTo>
                    <a:pt x="5142" y="1730"/>
                  </a:lnTo>
                  <a:lnTo>
                    <a:pt x="5176" y="1695"/>
                  </a:lnTo>
                  <a:lnTo>
                    <a:pt x="5188" y="1650"/>
                  </a:lnTo>
                  <a:lnTo>
                    <a:pt x="5210" y="1616"/>
                  </a:lnTo>
                  <a:lnTo>
                    <a:pt x="5210" y="1570"/>
                  </a:lnTo>
                  <a:lnTo>
                    <a:pt x="5199" y="1525"/>
                  </a:lnTo>
                  <a:lnTo>
                    <a:pt x="5188" y="1479"/>
                  </a:lnTo>
                  <a:lnTo>
                    <a:pt x="7156" y="342"/>
                  </a:lnTo>
                  <a:lnTo>
                    <a:pt x="7190" y="376"/>
                  </a:lnTo>
                  <a:lnTo>
                    <a:pt x="7235" y="410"/>
                  </a:lnTo>
                  <a:lnTo>
                    <a:pt x="7281" y="433"/>
                  </a:lnTo>
                  <a:lnTo>
                    <a:pt x="7395" y="433"/>
                  </a:lnTo>
                  <a:lnTo>
                    <a:pt x="7440" y="410"/>
                  </a:lnTo>
                  <a:lnTo>
                    <a:pt x="7486" y="376"/>
                  </a:lnTo>
                  <a:lnTo>
                    <a:pt x="7520" y="342"/>
                  </a:lnTo>
                  <a:close/>
                  <a:moveTo>
                    <a:pt x="7554" y="8566"/>
                  </a:moveTo>
                  <a:lnTo>
                    <a:pt x="9476" y="9681"/>
                  </a:lnTo>
                  <a:lnTo>
                    <a:pt x="9465" y="9726"/>
                  </a:lnTo>
                  <a:lnTo>
                    <a:pt x="9465" y="9772"/>
                  </a:lnTo>
                  <a:lnTo>
                    <a:pt x="9465" y="9829"/>
                  </a:lnTo>
                  <a:lnTo>
                    <a:pt x="9476" y="9874"/>
                  </a:lnTo>
                  <a:lnTo>
                    <a:pt x="9499" y="9908"/>
                  </a:lnTo>
                  <a:lnTo>
                    <a:pt x="9522" y="9943"/>
                  </a:lnTo>
                  <a:lnTo>
                    <a:pt x="9556" y="9977"/>
                  </a:lnTo>
                  <a:lnTo>
                    <a:pt x="9601" y="9999"/>
                  </a:lnTo>
                  <a:lnTo>
                    <a:pt x="9636" y="10022"/>
                  </a:lnTo>
                  <a:lnTo>
                    <a:pt x="9681" y="10022"/>
                  </a:lnTo>
                  <a:lnTo>
                    <a:pt x="9681" y="12309"/>
                  </a:lnTo>
                  <a:lnTo>
                    <a:pt x="9647" y="12309"/>
                  </a:lnTo>
                  <a:lnTo>
                    <a:pt x="9601" y="12331"/>
                  </a:lnTo>
                  <a:lnTo>
                    <a:pt x="9567" y="12354"/>
                  </a:lnTo>
                  <a:lnTo>
                    <a:pt x="9545" y="12377"/>
                  </a:lnTo>
                  <a:lnTo>
                    <a:pt x="9510" y="12411"/>
                  </a:lnTo>
                  <a:lnTo>
                    <a:pt x="9499" y="12445"/>
                  </a:lnTo>
                  <a:lnTo>
                    <a:pt x="9488" y="12491"/>
                  </a:lnTo>
                  <a:lnTo>
                    <a:pt x="9476" y="12536"/>
                  </a:lnTo>
                  <a:lnTo>
                    <a:pt x="9488" y="12582"/>
                  </a:lnTo>
                  <a:lnTo>
                    <a:pt x="9499" y="12627"/>
                  </a:lnTo>
                  <a:lnTo>
                    <a:pt x="7486" y="13787"/>
                  </a:lnTo>
                  <a:lnTo>
                    <a:pt x="7451" y="13753"/>
                  </a:lnTo>
                  <a:lnTo>
                    <a:pt x="7417" y="13731"/>
                  </a:lnTo>
                  <a:lnTo>
                    <a:pt x="7383" y="13719"/>
                  </a:lnTo>
                  <a:lnTo>
                    <a:pt x="7338" y="13708"/>
                  </a:lnTo>
                  <a:lnTo>
                    <a:pt x="7292" y="13719"/>
                  </a:lnTo>
                  <a:lnTo>
                    <a:pt x="7258" y="13731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5210" y="12639"/>
                  </a:lnTo>
                  <a:lnTo>
                    <a:pt x="5222" y="12593"/>
                  </a:lnTo>
                  <a:lnTo>
                    <a:pt x="5233" y="12536"/>
                  </a:lnTo>
                  <a:lnTo>
                    <a:pt x="5233" y="12479"/>
                  </a:lnTo>
                  <a:lnTo>
                    <a:pt x="5210" y="12434"/>
                  </a:lnTo>
                  <a:lnTo>
                    <a:pt x="5188" y="12388"/>
                  </a:lnTo>
                  <a:lnTo>
                    <a:pt x="5165" y="12354"/>
                  </a:lnTo>
                  <a:lnTo>
                    <a:pt x="5131" y="12320"/>
                  </a:lnTo>
                  <a:lnTo>
                    <a:pt x="5085" y="12297"/>
                  </a:lnTo>
                  <a:lnTo>
                    <a:pt x="5040" y="12275"/>
                  </a:lnTo>
                  <a:lnTo>
                    <a:pt x="4994" y="12275"/>
                  </a:lnTo>
                  <a:lnTo>
                    <a:pt x="4994" y="10034"/>
                  </a:lnTo>
                  <a:lnTo>
                    <a:pt x="5040" y="10022"/>
                  </a:lnTo>
                  <a:lnTo>
                    <a:pt x="5085" y="10011"/>
                  </a:lnTo>
                  <a:lnTo>
                    <a:pt x="5119" y="9988"/>
                  </a:lnTo>
                  <a:lnTo>
                    <a:pt x="5165" y="9954"/>
                  </a:lnTo>
                  <a:lnTo>
                    <a:pt x="5188" y="9920"/>
                  </a:lnTo>
                  <a:lnTo>
                    <a:pt x="5210" y="9874"/>
                  </a:lnTo>
                  <a:lnTo>
                    <a:pt x="5222" y="9829"/>
                  </a:lnTo>
                  <a:lnTo>
                    <a:pt x="5233" y="9772"/>
                  </a:lnTo>
                  <a:lnTo>
                    <a:pt x="5222" y="9726"/>
                  </a:lnTo>
                  <a:lnTo>
                    <a:pt x="5210" y="9681"/>
                  </a:lnTo>
                  <a:lnTo>
                    <a:pt x="7133" y="8566"/>
                  </a:lnTo>
                  <a:lnTo>
                    <a:pt x="7167" y="8612"/>
                  </a:lnTo>
                  <a:lnTo>
                    <a:pt x="7224" y="8646"/>
                  </a:lnTo>
                  <a:lnTo>
                    <a:pt x="7281" y="8669"/>
                  </a:lnTo>
                  <a:lnTo>
                    <a:pt x="7338" y="8680"/>
                  </a:lnTo>
                  <a:lnTo>
                    <a:pt x="7406" y="8669"/>
                  </a:lnTo>
                  <a:lnTo>
                    <a:pt x="7463" y="8657"/>
                  </a:lnTo>
                  <a:lnTo>
                    <a:pt x="7508" y="8612"/>
                  </a:lnTo>
                  <a:lnTo>
                    <a:pt x="7554" y="8566"/>
                  </a:lnTo>
                  <a:close/>
                  <a:moveTo>
                    <a:pt x="7292" y="0"/>
                  </a:moveTo>
                  <a:lnTo>
                    <a:pt x="7258" y="12"/>
                  </a:lnTo>
                  <a:lnTo>
                    <a:pt x="7213" y="35"/>
                  </a:lnTo>
                  <a:lnTo>
                    <a:pt x="7190" y="57"/>
                  </a:lnTo>
                  <a:lnTo>
                    <a:pt x="7156" y="91"/>
                  </a:lnTo>
                  <a:lnTo>
                    <a:pt x="7133" y="137"/>
                  </a:lnTo>
                  <a:lnTo>
                    <a:pt x="7122" y="171"/>
                  </a:lnTo>
                  <a:lnTo>
                    <a:pt x="7122" y="217"/>
                  </a:lnTo>
                  <a:lnTo>
                    <a:pt x="7122" y="262"/>
                  </a:lnTo>
                  <a:lnTo>
                    <a:pt x="7133" y="308"/>
                  </a:lnTo>
                  <a:lnTo>
                    <a:pt x="5176" y="1434"/>
                  </a:lnTo>
                  <a:lnTo>
                    <a:pt x="5131" y="1388"/>
                  </a:lnTo>
                  <a:lnTo>
                    <a:pt x="5085" y="1354"/>
                  </a:lnTo>
                  <a:lnTo>
                    <a:pt x="5028" y="1331"/>
                  </a:lnTo>
                  <a:lnTo>
                    <a:pt x="4903" y="1331"/>
                  </a:lnTo>
                  <a:lnTo>
                    <a:pt x="4858" y="1354"/>
                  </a:lnTo>
                  <a:lnTo>
                    <a:pt x="4801" y="1388"/>
                  </a:lnTo>
                  <a:lnTo>
                    <a:pt x="4767" y="1434"/>
                  </a:lnTo>
                  <a:lnTo>
                    <a:pt x="2776" y="285"/>
                  </a:lnTo>
                  <a:lnTo>
                    <a:pt x="2788" y="251"/>
                  </a:lnTo>
                  <a:lnTo>
                    <a:pt x="2788" y="217"/>
                  </a:lnTo>
                  <a:lnTo>
                    <a:pt x="2788" y="182"/>
                  </a:lnTo>
                  <a:lnTo>
                    <a:pt x="2776" y="148"/>
                  </a:lnTo>
                  <a:lnTo>
                    <a:pt x="2753" y="114"/>
                  </a:lnTo>
                  <a:lnTo>
                    <a:pt x="2731" y="80"/>
                  </a:lnTo>
                  <a:lnTo>
                    <a:pt x="2708" y="57"/>
                  </a:lnTo>
                  <a:lnTo>
                    <a:pt x="2674" y="46"/>
                  </a:lnTo>
                  <a:lnTo>
                    <a:pt x="2640" y="35"/>
                  </a:lnTo>
                  <a:lnTo>
                    <a:pt x="2594" y="23"/>
                  </a:lnTo>
                  <a:lnTo>
                    <a:pt x="2560" y="35"/>
                  </a:lnTo>
                  <a:lnTo>
                    <a:pt x="2526" y="46"/>
                  </a:lnTo>
                  <a:lnTo>
                    <a:pt x="2492" y="57"/>
                  </a:lnTo>
                  <a:lnTo>
                    <a:pt x="2469" y="80"/>
                  </a:lnTo>
                  <a:lnTo>
                    <a:pt x="2446" y="114"/>
                  </a:lnTo>
                  <a:lnTo>
                    <a:pt x="2424" y="148"/>
                  </a:lnTo>
                  <a:lnTo>
                    <a:pt x="2412" y="182"/>
                  </a:lnTo>
                  <a:lnTo>
                    <a:pt x="2412" y="217"/>
                  </a:lnTo>
                  <a:lnTo>
                    <a:pt x="2412" y="251"/>
                  </a:lnTo>
                  <a:lnTo>
                    <a:pt x="2424" y="285"/>
                  </a:lnTo>
                  <a:lnTo>
                    <a:pt x="421" y="1445"/>
                  </a:lnTo>
                  <a:lnTo>
                    <a:pt x="387" y="1400"/>
                  </a:lnTo>
                  <a:lnTo>
                    <a:pt x="342" y="1366"/>
                  </a:lnTo>
                  <a:lnTo>
                    <a:pt x="285" y="1343"/>
                  </a:lnTo>
                  <a:lnTo>
                    <a:pt x="183" y="1343"/>
                  </a:lnTo>
                  <a:lnTo>
                    <a:pt x="137" y="1354"/>
                  </a:lnTo>
                  <a:lnTo>
                    <a:pt x="103" y="1377"/>
                  </a:lnTo>
                  <a:lnTo>
                    <a:pt x="69" y="1411"/>
                  </a:lnTo>
                  <a:lnTo>
                    <a:pt x="46" y="1434"/>
                  </a:lnTo>
                  <a:lnTo>
                    <a:pt x="23" y="1479"/>
                  </a:lnTo>
                  <a:lnTo>
                    <a:pt x="12" y="1525"/>
                  </a:lnTo>
                  <a:lnTo>
                    <a:pt x="1" y="1570"/>
                  </a:lnTo>
                  <a:lnTo>
                    <a:pt x="1" y="1604"/>
                  </a:lnTo>
                  <a:lnTo>
                    <a:pt x="23" y="1650"/>
                  </a:lnTo>
                  <a:lnTo>
                    <a:pt x="35" y="1684"/>
                  </a:lnTo>
                  <a:lnTo>
                    <a:pt x="57" y="1718"/>
                  </a:lnTo>
                  <a:lnTo>
                    <a:pt x="92" y="1741"/>
                  </a:lnTo>
                  <a:lnTo>
                    <a:pt x="126" y="1764"/>
                  </a:lnTo>
                  <a:lnTo>
                    <a:pt x="160" y="1786"/>
                  </a:lnTo>
                  <a:lnTo>
                    <a:pt x="205" y="1786"/>
                  </a:lnTo>
                  <a:lnTo>
                    <a:pt x="205" y="4107"/>
                  </a:lnTo>
                  <a:lnTo>
                    <a:pt x="160" y="4118"/>
                  </a:lnTo>
                  <a:lnTo>
                    <a:pt x="126" y="4130"/>
                  </a:lnTo>
                  <a:lnTo>
                    <a:pt x="92" y="4152"/>
                  </a:lnTo>
                  <a:lnTo>
                    <a:pt x="69" y="4175"/>
                  </a:lnTo>
                  <a:lnTo>
                    <a:pt x="46" y="4209"/>
                  </a:lnTo>
                  <a:lnTo>
                    <a:pt x="23" y="4243"/>
                  </a:lnTo>
                  <a:lnTo>
                    <a:pt x="12" y="4278"/>
                  </a:lnTo>
                  <a:lnTo>
                    <a:pt x="12" y="4323"/>
                  </a:lnTo>
                  <a:lnTo>
                    <a:pt x="12" y="4369"/>
                  </a:lnTo>
                  <a:lnTo>
                    <a:pt x="35" y="4403"/>
                  </a:lnTo>
                  <a:lnTo>
                    <a:pt x="46" y="4448"/>
                  </a:lnTo>
                  <a:lnTo>
                    <a:pt x="80" y="4482"/>
                  </a:lnTo>
                  <a:lnTo>
                    <a:pt x="103" y="4505"/>
                  </a:lnTo>
                  <a:lnTo>
                    <a:pt x="148" y="4528"/>
                  </a:lnTo>
                  <a:lnTo>
                    <a:pt x="183" y="4539"/>
                  </a:lnTo>
                  <a:lnTo>
                    <a:pt x="285" y="4539"/>
                  </a:lnTo>
                  <a:lnTo>
                    <a:pt x="330" y="4517"/>
                  </a:lnTo>
                  <a:lnTo>
                    <a:pt x="376" y="4482"/>
                  </a:lnTo>
                  <a:lnTo>
                    <a:pt x="410" y="4448"/>
                  </a:lnTo>
                  <a:lnTo>
                    <a:pt x="2367" y="5574"/>
                  </a:lnTo>
                  <a:lnTo>
                    <a:pt x="2355" y="5620"/>
                  </a:lnTo>
                  <a:lnTo>
                    <a:pt x="2344" y="5665"/>
                  </a:lnTo>
                  <a:lnTo>
                    <a:pt x="2355" y="5722"/>
                  </a:lnTo>
                  <a:lnTo>
                    <a:pt x="2367" y="5768"/>
                  </a:lnTo>
                  <a:lnTo>
                    <a:pt x="2389" y="5813"/>
                  </a:lnTo>
                  <a:lnTo>
                    <a:pt x="2424" y="5847"/>
                  </a:lnTo>
                  <a:lnTo>
                    <a:pt x="2458" y="5882"/>
                  </a:lnTo>
                  <a:lnTo>
                    <a:pt x="2503" y="5904"/>
                  </a:lnTo>
                  <a:lnTo>
                    <a:pt x="2549" y="5916"/>
                  </a:lnTo>
                  <a:lnTo>
                    <a:pt x="2594" y="5927"/>
                  </a:lnTo>
                  <a:lnTo>
                    <a:pt x="2651" y="5916"/>
                  </a:lnTo>
                  <a:lnTo>
                    <a:pt x="2697" y="5904"/>
                  </a:lnTo>
                  <a:lnTo>
                    <a:pt x="2742" y="5882"/>
                  </a:lnTo>
                  <a:lnTo>
                    <a:pt x="2776" y="5847"/>
                  </a:lnTo>
                  <a:lnTo>
                    <a:pt x="2810" y="5813"/>
                  </a:lnTo>
                  <a:lnTo>
                    <a:pt x="2833" y="5768"/>
                  </a:lnTo>
                  <a:lnTo>
                    <a:pt x="2844" y="5722"/>
                  </a:lnTo>
                  <a:lnTo>
                    <a:pt x="2856" y="5665"/>
                  </a:lnTo>
                  <a:lnTo>
                    <a:pt x="2844" y="5620"/>
                  </a:lnTo>
                  <a:lnTo>
                    <a:pt x="2833" y="5574"/>
                  </a:lnTo>
                  <a:lnTo>
                    <a:pt x="4812" y="4437"/>
                  </a:lnTo>
                  <a:lnTo>
                    <a:pt x="4846" y="4471"/>
                  </a:lnTo>
                  <a:lnTo>
                    <a:pt x="4881" y="4494"/>
                  </a:lnTo>
                  <a:lnTo>
                    <a:pt x="4926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63" y="4494"/>
                  </a:lnTo>
                  <a:lnTo>
                    <a:pt x="5097" y="4471"/>
                  </a:lnTo>
                  <a:lnTo>
                    <a:pt x="5119" y="4437"/>
                  </a:lnTo>
                  <a:lnTo>
                    <a:pt x="7122" y="5586"/>
                  </a:lnTo>
                  <a:lnTo>
                    <a:pt x="7110" y="5631"/>
                  </a:lnTo>
                  <a:lnTo>
                    <a:pt x="7099" y="5665"/>
                  </a:lnTo>
                  <a:lnTo>
                    <a:pt x="7110" y="5711"/>
                  </a:lnTo>
                  <a:lnTo>
                    <a:pt x="7122" y="5756"/>
                  </a:lnTo>
                  <a:lnTo>
                    <a:pt x="7144" y="5791"/>
                  </a:lnTo>
                  <a:lnTo>
                    <a:pt x="7167" y="5825"/>
                  </a:lnTo>
                  <a:lnTo>
                    <a:pt x="7201" y="5859"/>
                  </a:lnTo>
                  <a:lnTo>
                    <a:pt x="7235" y="5882"/>
                  </a:lnTo>
                  <a:lnTo>
                    <a:pt x="7269" y="5893"/>
                  </a:lnTo>
                  <a:lnTo>
                    <a:pt x="7315" y="5904"/>
                  </a:lnTo>
                  <a:lnTo>
                    <a:pt x="7315" y="8179"/>
                  </a:lnTo>
                  <a:lnTo>
                    <a:pt x="7269" y="8179"/>
                  </a:lnTo>
                  <a:lnTo>
                    <a:pt x="7224" y="8202"/>
                  </a:lnTo>
                  <a:lnTo>
                    <a:pt x="7190" y="8225"/>
                  </a:lnTo>
                  <a:lnTo>
                    <a:pt x="7156" y="8259"/>
                  </a:lnTo>
                  <a:lnTo>
                    <a:pt x="7122" y="8293"/>
                  </a:lnTo>
                  <a:lnTo>
                    <a:pt x="7099" y="8339"/>
                  </a:lnTo>
                  <a:lnTo>
                    <a:pt x="7087" y="8384"/>
                  </a:lnTo>
                  <a:lnTo>
                    <a:pt x="7087" y="8430"/>
                  </a:lnTo>
                  <a:lnTo>
                    <a:pt x="7087" y="8487"/>
                  </a:lnTo>
                  <a:lnTo>
                    <a:pt x="7110" y="8532"/>
                  </a:lnTo>
                  <a:lnTo>
                    <a:pt x="5188" y="9635"/>
                  </a:lnTo>
                  <a:lnTo>
                    <a:pt x="5154" y="9590"/>
                  </a:lnTo>
                  <a:lnTo>
                    <a:pt x="5097" y="9556"/>
                  </a:lnTo>
                  <a:lnTo>
                    <a:pt x="5040" y="9522"/>
                  </a:lnTo>
                  <a:lnTo>
                    <a:pt x="4915" y="9522"/>
                  </a:lnTo>
                  <a:lnTo>
                    <a:pt x="4869" y="9533"/>
                  </a:lnTo>
                  <a:lnTo>
                    <a:pt x="4824" y="9567"/>
                  </a:lnTo>
                  <a:lnTo>
                    <a:pt x="4790" y="9590"/>
                  </a:lnTo>
                  <a:lnTo>
                    <a:pt x="4755" y="9635"/>
                  </a:lnTo>
                  <a:lnTo>
                    <a:pt x="4733" y="9681"/>
                  </a:lnTo>
                  <a:lnTo>
                    <a:pt x="4721" y="9726"/>
                  </a:lnTo>
                  <a:lnTo>
                    <a:pt x="4710" y="9772"/>
                  </a:lnTo>
                  <a:lnTo>
                    <a:pt x="4710" y="9829"/>
                  </a:lnTo>
                  <a:lnTo>
                    <a:pt x="4733" y="9874"/>
                  </a:lnTo>
                  <a:lnTo>
                    <a:pt x="4755" y="9920"/>
                  </a:lnTo>
                  <a:lnTo>
                    <a:pt x="4778" y="9954"/>
                  </a:lnTo>
                  <a:lnTo>
                    <a:pt x="4812" y="9988"/>
                  </a:lnTo>
                  <a:lnTo>
                    <a:pt x="4858" y="10011"/>
                  </a:lnTo>
                  <a:lnTo>
                    <a:pt x="4892" y="10022"/>
                  </a:lnTo>
                  <a:lnTo>
                    <a:pt x="4949" y="10034"/>
                  </a:lnTo>
                  <a:lnTo>
                    <a:pt x="4949" y="12275"/>
                  </a:lnTo>
                  <a:lnTo>
                    <a:pt x="4892" y="12286"/>
                  </a:lnTo>
                  <a:lnTo>
                    <a:pt x="4846" y="12297"/>
                  </a:lnTo>
                  <a:lnTo>
                    <a:pt x="4812" y="12320"/>
                  </a:lnTo>
                  <a:lnTo>
                    <a:pt x="4778" y="12354"/>
                  </a:lnTo>
                  <a:lnTo>
                    <a:pt x="4744" y="12388"/>
                  </a:lnTo>
                  <a:lnTo>
                    <a:pt x="4721" y="12434"/>
                  </a:lnTo>
                  <a:lnTo>
                    <a:pt x="4710" y="12479"/>
                  </a:lnTo>
                  <a:lnTo>
                    <a:pt x="4710" y="12536"/>
                  </a:lnTo>
                  <a:lnTo>
                    <a:pt x="4710" y="12582"/>
                  </a:lnTo>
                  <a:lnTo>
                    <a:pt x="4721" y="12639"/>
                  </a:lnTo>
                  <a:lnTo>
                    <a:pt x="4755" y="12684"/>
                  </a:lnTo>
                  <a:lnTo>
                    <a:pt x="4778" y="12718"/>
                  </a:lnTo>
                  <a:lnTo>
                    <a:pt x="4824" y="12752"/>
                  </a:lnTo>
                  <a:lnTo>
                    <a:pt x="4869" y="12775"/>
                  </a:lnTo>
                  <a:lnTo>
                    <a:pt x="4915" y="12786"/>
                  </a:lnTo>
                  <a:lnTo>
                    <a:pt x="4972" y="12798"/>
                  </a:lnTo>
                  <a:lnTo>
                    <a:pt x="5040" y="12786"/>
                  </a:lnTo>
                  <a:lnTo>
                    <a:pt x="5097" y="12764"/>
                  </a:lnTo>
                  <a:lnTo>
                    <a:pt x="5142" y="12730"/>
                  </a:lnTo>
                  <a:lnTo>
                    <a:pt x="5188" y="12684"/>
                  </a:lnTo>
                  <a:lnTo>
                    <a:pt x="7178" y="13833"/>
                  </a:lnTo>
                  <a:lnTo>
                    <a:pt x="7167" y="13878"/>
                  </a:lnTo>
                  <a:lnTo>
                    <a:pt x="7167" y="13913"/>
                  </a:lnTo>
                  <a:lnTo>
                    <a:pt x="7178" y="13947"/>
                  </a:lnTo>
                  <a:lnTo>
                    <a:pt x="7224" y="14004"/>
                  </a:lnTo>
                  <a:lnTo>
                    <a:pt x="7269" y="14038"/>
                  </a:lnTo>
                  <a:lnTo>
                    <a:pt x="7304" y="14049"/>
                  </a:lnTo>
                  <a:lnTo>
                    <a:pt x="7372" y="14049"/>
                  </a:lnTo>
                  <a:lnTo>
                    <a:pt x="7406" y="14038"/>
                  </a:lnTo>
                  <a:lnTo>
                    <a:pt x="7463" y="14004"/>
                  </a:lnTo>
                  <a:lnTo>
                    <a:pt x="7497" y="13947"/>
                  </a:lnTo>
                  <a:lnTo>
                    <a:pt x="7508" y="13913"/>
                  </a:lnTo>
                  <a:lnTo>
                    <a:pt x="7508" y="13878"/>
                  </a:lnTo>
                  <a:lnTo>
                    <a:pt x="7497" y="13833"/>
                  </a:lnTo>
                  <a:lnTo>
                    <a:pt x="9522" y="12661"/>
                  </a:lnTo>
                  <a:lnTo>
                    <a:pt x="9556" y="12707"/>
                  </a:lnTo>
                  <a:lnTo>
                    <a:pt x="9601" y="12741"/>
                  </a:lnTo>
                  <a:lnTo>
                    <a:pt x="9658" y="12752"/>
                  </a:lnTo>
                  <a:lnTo>
                    <a:pt x="9715" y="12764"/>
                  </a:lnTo>
                  <a:lnTo>
                    <a:pt x="9761" y="12752"/>
                  </a:lnTo>
                  <a:lnTo>
                    <a:pt x="9818" y="12741"/>
                  </a:lnTo>
                  <a:lnTo>
                    <a:pt x="9863" y="12707"/>
                  </a:lnTo>
                  <a:lnTo>
                    <a:pt x="9897" y="12661"/>
                  </a:lnTo>
                  <a:lnTo>
                    <a:pt x="10284" y="12889"/>
                  </a:lnTo>
                  <a:lnTo>
                    <a:pt x="10284" y="12832"/>
                  </a:lnTo>
                  <a:lnTo>
                    <a:pt x="9920" y="12627"/>
                  </a:lnTo>
                  <a:lnTo>
                    <a:pt x="9931" y="12582"/>
                  </a:lnTo>
                  <a:lnTo>
                    <a:pt x="9943" y="12536"/>
                  </a:lnTo>
                  <a:lnTo>
                    <a:pt x="9931" y="12491"/>
                  </a:lnTo>
                  <a:lnTo>
                    <a:pt x="9920" y="12445"/>
                  </a:lnTo>
                  <a:lnTo>
                    <a:pt x="9909" y="12411"/>
                  </a:lnTo>
                  <a:lnTo>
                    <a:pt x="9874" y="12377"/>
                  </a:lnTo>
                  <a:lnTo>
                    <a:pt x="9852" y="12354"/>
                  </a:lnTo>
                  <a:lnTo>
                    <a:pt x="9818" y="12331"/>
                  </a:lnTo>
                  <a:lnTo>
                    <a:pt x="9772" y="12309"/>
                  </a:lnTo>
                  <a:lnTo>
                    <a:pt x="9727" y="12309"/>
                  </a:lnTo>
                  <a:lnTo>
                    <a:pt x="9727" y="10022"/>
                  </a:lnTo>
                  <a:lnTo>
                    <a:pt x="9783" y="10022"/>
                  </a:lnTo>
                  <a:lnTo>
                    <a:pt x="9818" y="9999"/>
                  </a:lnTo>
                  <a:lnTo>
                    <a:pt x="9863" y="9977"/>
                  </a:lnTo>
                  <a:lnTo>
                    <a:pt x="9897" y="9943"/>
                  </a:lnTo>
                  <a:lnTo>
                    <a:pt x="9920" y="9908"/>
                  </a:lnTo>
                  <a:lnTo>
                    <a:pt x="9943" y="9874"/>
                  </a:lnTo>
                  <a:lnTo>
                    <a:pt x="9954" y="9829"/>
                  </a:lnTo>
                  <a:lnTo>
                    <a:pt x="9965" y="9772"/>
                  </a:lnTo>
                  <a:lnTo>
                    <a:pt x="9954" y="9726"/>
                  </a:lnTo>
                  <a:lnTo>
                    <a:pt x="9943" y="9681"/>
                  </a:lnTo>
                  <a:lnTo>
                    <a:pt x="10284" y="9488"/>
                  </a:lnTo>
                  <a:lnTo>
                    <a:pt x="10284" y="9431"/>
                  </a:lnTo>
                  <a:lnTo>
                    <a:pt x="9920" y="9647"/>
                  </a:lnTo>
                  <a:lnTo>
                    <a:pt x="9886" y="9601"/>
                  </a:lnTo>
                  <a:lnTo>
                    <a:pt x="9829" y="9556"/>
                  </a:lnTo>
                  <a:lnTo>
                    <a:pt x="9772" y="9533"/>
                  </a:lnTo>
                  <a:lnTo>
                    <a:pt x="9715" y="9522"/>
                  </a:lnTo>
                  <a:lnTo>
                    <a:pt x="9647" y="9533"/>
                  </a:lnTo>
                  <a:lnTo>
                    <a:pt x="9590" y="9556"/>
                  </a:lnTo>
                  <a:lnTo>
                    <a:pt x="9533" y="9601"/>
                  </a:lnTo>
                  <a:lnTo>
                    <a:pt x="9499" y="9647"/>
                  </a:lnTo>
                  <a:lnTo>
                    <a:pt x="7577" y="8532"/>
                  </a:lnTo>
                  <a:lnTo>
                    <a:pt x="7588" y="8487"/>
                  </a:lnTo>
                  <a:lnTo>
                    <a:pt x="7588" y="8430"/>
                  </a:lnTo>
                  <a:lnTo>
                    <a:pt x="7588" y="8384"/>
                  </a:lnTo>
                  <a:lnTo>
                    <a:pt x="7577" y="8339"/>
                  </a:lnTo>
                  <a:lnTo>
                    <a:pt x="7554" y="8293"/>
                  </a:lnTo>
                  <a:lnTo>
                    <a:pt x="7531" y="8259"/>
                  </a:lnTo>
                  <a:lnTo>
                    <a:pt x="7497" y="8225"/>
                  </a:lnTo>
                  <a:lnTo>
                    <a:pt x="7451" y="8202"/>
                  </a:lnTo>
                  <a:lnTo>
                    <a:pt x="7406" y="8179"/>
                  </a:lnTo>
                  <a:lnTo>
                    <a:pt x="7360" y="8179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6" y="5859"/>
                  </a:lnTo>
                  <a:lnTo>
                    <a:pt x="7508" y="5825"/>
                  </a:lnTo>
                  <a:lnTo>
                    <a:pt x="7542" y="5791"/>
                  </a:lnTo>
                  <a:lnTo>
                    <a:pt x="7565" y="5756"/>
                  </a:lnTo>
                  <a:lnTo>
                    <a:pt x="7577" y="5711"/>
                  </a:lnTo>
                  <a:lnTo>
                    <a:pt x="7577" y="5665"/>
                  </a:lnTo>
                  <a:lnTo>
                    <a:pt x="7577" y="5631"/>
                  </a:lnTo>
                  <a:lnTo>
                    <a:pt x="7565" y="5586"/>
                  </a:lnTo>
                  <a:lnTo>
                    <a:pt x="9499" y="4460"/>
                  </a:lnTo>
                  <a:lnTo>
                    <a:pt x="9545" y="4505"/>
                  </a:lnTo>
                  <a:lnTo>
                    <a:pt x="9590" y="4539"/>
                  </a:lnTo>
                  <a:lnTo>
                    <a:pt x="9647" y="4562"/>
                  </a:lnTo>
                  <a:lnTo>
                    <a:pt x="9715" y="4573"/>
                  </a:lnTo>
                  <a:lnTo>
                    <a:pt x="9772" y="4562"/>
                  </a:lnTo>
                  <a:lnTo>
                    <a:pt x="9829" y="4539"/>
                  </a:lnTo>
                  <a:lnTo>
                    <a:pt x="9874" y="4505"/>
                  </a:lnTo>
                  <a:lnTo>
                    <a:pt x="9920" y="4460"/>
                  </a:lnTo>
                  <a:lnTo>
                    <a:pt x="10284" y="4676"/>
                  </a:lnTo>
                  <a:lnTo>
                    <a:pt x="10284" y="4619"/>
                  </a:lnTo>
                  <a:lnTo>
                    <a:pt x="9943" y="4426"/>
                  </a:lnTo>
                  <a:lnTo>
                    <a:pt x="9954" y="4380"/>
                  </a:lnTo>
                  <a:lnTo>
                    <a:pt x="9965" y="4323"/>
                  </a:lnTo>
                  <a:lnTo>
                    <a:pt x="9954" y="4278"/>
                  </a:lnTo>
                  <a:lnTo>
                    <a:pt x="9943" y="4232"/>
                  </a:lnTo>
                  <a:lnTo>
                    <a:pt x="9920" y="4187"/>
                  </a:lnTo>
                  <a:lnTo>
                    <a:pt x="9897" y="4152"/>
                  </a:lnTo>
                  <a:lnTo>
                    <a:pt x="9863" y="4118"/>
                  </a:lnTo>
                  <a:lnTo>
                    <a:pt x="9818" y="4096"/>
                  </a:lnTo>
                  <a:lnTo>
                    <a:pt x="9783" y="4084"/>
                  </a:lnTo>
                  <a:lnTo>
                    <a:pt x="9727" y="4073"/>
                  </a:lnTo>
                  <a:lnTo>
                    <a:pt x="9727" y="1764"/>
                  </a:lnTo>
                  <a:lnTo>
                    <a:pt x="9795" y="1741"/>
                  </a:lnTo>
                  <a:lnTo>
                    <a:pt x="9852" y="1695"/>
                  </a:lnTo>
                  <a:lnTo>
                    <a:pt x="9886" y="1639"/>
                  </a:lnTo>
                  <a:lnTo>
                    <a:pt x="9897" y="1604"/>
                  </a:lnTo>
                  <a:lnTo>
                    <a:pt x="9909" y="1570"/>
                  </a:lnTo>
                  <a:lnTo>
                    <a:pt x="9897" y="1502"/>
                  </a:lnTo>
                  <a:lnTo>
                    <a:pt x="10284" y="1275"/>
                  </a:lnTo>
                  <a:lnTo>
                    <a:pt x="10284" y="1218"/>
                  </a:lnTo>
                  <a:lnTo>
                    <a:pt x="9874" y="1457"/>
                  </a:lnTo>
                  <a:lnTo>
                    <a:pt x="9840" y="1422"/>
                  </a:lnTo>
                  <a:lnTo>
                    <a:pt x="9806" y="1400"/>
                  </a:lnTo>
                  <a:lnTo>
                    <a:pt x="9761" y="1377"/>
                  </a:lnTo>
                  <a:lnTo>
                    <a:pt x="9658" y="1377"/>
                  </a:lnTo>
                  <a:lnTo>
                    <a:pt x="9613" y="1400"/>
                  </a:lnTo>
                  <a:lnTo>
                    <a:pt x="9579" y="1422"/>
                  </a:lnTo>
                  <a:lnTo>
                    <a:pt x="9545" y="1457"/>
                  </a:lnTo>
                  <a:lnTo>
                    <a:pt x="7542" y="308"/>
                  </a:lnTo>
                  <a:lnTo>
                    <a:pt x="7554" y="262"/>
                  </a:lnTo>
                  <a:lnTo>
                    <a:pt x="7554" y="217"/>
                  </a:lnTo>
                  <a:lnTo>
                    <a:pt x="7554" y="171"/>
                  </a:lnTo>
                  <a:lnTo>
                    <a:pt x="7542" y="137"/>
                  </a:lnTo>
                  <a:lnTo>
                    <a:pt x="7520" y="91"/>
                  </a:lnTo>
                  <a:lnTo>
                    <a:pt x="7497" y="57"/>
                  </a:lnTo>
                  <a:lnTo>
                    <a:pt x="7463" y="35"/>
                  </a:lnTo>
                  <a:lnTo>
                    <a:pt x="7429" y="12"/>
                  </a:lnTo>
                  <a:lnTo>
                    <a:pt x="7383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0"/>
            <p:cNvSpPr/>
            <p:nvPr/>
          </p:nvSpPr>
          <p:spPr>
            <a:xfrm>
              <a:off x="0" y="2730110"/>
              <a:ext cx="1163351" cy="2328901"/>
            </a:xfrm>
            <a:custGeom>
              <a:avLst/>
              <a:gdLst/>
              <a:ahLst/>
              <a:cxnLst/>
              <a:rect l="l" t="t" r="r" b="b"/>
              <a:pathLst>
                <a:path w="11115" h="22251" extrusionOk="0">
                  <a:moveTo>
                    <a:pt x="3971" y="4391"/>
                  </a:moveTo>
                  <a:lnTo>
                    <a:pt x="6007" y="5574"/>
                  </a:lnTo>
                  <a:lnTo>
                    <a:pt x="5996" y="5631"/>
                  </a:lnTo>
                  <a:lnTo>
                    <a:pt x="5996" y="5676"/>
                  </a:lnTo>
                  <a:lnTo>
                    <a:pt x="6007" y="5711"/>
                  </a:lnTo>
                  <a:lnTo>
                    <a:pt x="6041" y="5767"/>
                  </a:lnTo>
                  <a:lnTo>
                    <a:pt x="6098" y="5813"/>
                  </a:lnTo>
                  <a:lnTo>
                    <a:pt x="6166" y="5836"/>
                  </a:lnTo>
                  <a:lnTo>
                    <a:pt x="6166" y="8145"/>
                  </a:lnTo>
                  <a:lnTo>
                    <a:pt x="6121" y="8156"/>
                  </a:lnTo>
                  <a:lnTo>
                    <a:pt x="6087" y="8168"/>
                  </a:lnTo>
                  <a:lnTo>
                    <a:pt x="6041" y="8202"/>
                  </a:lnTo>
                  <a:lnTo>
                    <a:pt x="6018" y="8225"/>
                  </a:lnTo>
                  <a:lnTo>
                    <a:pt x="5984" y="8259"/>
                  </a:lnTo>
                  <a:lnTo>
                    <a:pt x="5973" y="8304"/>
                  </a:lnTo>
                  <a:lnTo>
                    <a:pt x="5950" y="8350"/>
                  </a:lnTo>
                  <a:lnTo>
                    <a:pt x="5950" y="8395"/>
                  </a:lnTo>
                  <a:lnTo>
                    <a:pt x="5950" y="8441"/>
                  </a:lnTo>
                  <a:lnTo>
                    <a:pt x="5973" y="8486"/>
                  </a:lnTo>
                  <a:lnTo>
                    <a:pt x="4039" y="9612"/>
                  </a:lnTo>
                  <a:lnTo>
                    <a:pt x="3994" y="9555"/>
                  </a:lnTo>
                  <a:lnTo>
                    <a:pt x="3948" y="9521"/>
                  </a:lnTo>
                  <a:lnTo>
                    <a:pt x="3891" y="9499"/>
                  </a:lnTo>
                  <a:lnTo>
                    <a:pt x="3823" y="9487"/>
                  </a:lnTo>
                  <a:lnTo>
                    <a:pt x="3766" y="9499"/>
                  </a:lnTo>
                  <a:lnTo>
                    <a:pt x="3709" y="9521"/>
                  </a:lnTo>
                  <a:lnTo>
                    <a:pt x="3652" y="9567"/>
                  </a:lnTo>
                  <a:lnTo>
                    <a:pt x="3618" y="9612"/>
                  </a:lnTo>
                  <a:lnTo>
                    <a:pt x="1628" y="8463"/>
                  </a:lnTo>
                  <a:lnTo>
                    <a:pt x="1628" y="8429"/>
                  </a:lnTo>
                  <a:lnTo>
                    <a:pt x="1639" y="8395"/>
                  </a:lnTo>
                  <a:lnTo>
                    <a:pt x="1628" y="8327"/>
                  </a:lnTo>
                  <a:lnTo>
                    <a:pt x="1593" y="8270"/>
                  </a:lnTo>
                  <a:lnTo>
                    <a:pt x="1537" y="8236"/>
                  </a:lnTo>
                  <a:lnTo>
                    <a:pt x="1480" y="8213"/>
                  </a:lnTo>
                  <a:lnTo>
                    <a:pt x="1480" y="5836"/>
                  </a:lnTo>
                  <a:lnTo>
                    <a:pt x="1514" y="5836"/>
                  </a:lnTo>
                  <a:lnTo>
                    <a:pt x="1548" y="5824"/>
                  </a:lnTo>
                  <a:lnTo>
                    <a:pt x="1582" y="5802"/>
                  </a:lnTo>
                  <a:lnTo>
                    <a:pt x="1605" y="5779"/>
                  </a:lnTo>
                  <a:lnTo>
                    <a:pt x="1628" y="5745"/>
                  </a:lnTo>
                  <a:lnTo>
                    <a:pt x="1650" y="5711"/>
                  </a:lnTo>
                  <a:lnTo>
                    <a:pt x="1662" y="5676"/>
                  </a:lnTo>
                  <a:lnTo>
                    <a:pt x="1662" y="5631"/>
                  </a:lnTo>
                  <a:lnTo>
                    <a:pt x="1662" y="5597"/>
                  </a:lnTo>
                  <a:lnTo>
                    <a:pt x="1650" y="5563"/>
                  </a:lnTo>
                  <a:lnTo>
                    <a:pt x="3686" y="4391"/>
                  </a:lnTo>
                  <a:lnTo>
                    <a:pt x="3709" y="4425"/>
                  </a:lnTo>
                  <a:lnTo>
                    <a:pt x="3743" y="4448"/>
                  </a:lnTo>
                  <a:lnTo>
                    <a:pt x="3789" y="4459"/>
                  </a:lnTo>
                  <a:lnTo>
                    <a:pt x="3868" y="4459"/>
                  </a:lnTo>
                  <a:lnTo>
                    <a:pt x="3903" y="4448"/>
                  </a:lnTo>
                  <a:lnTo>
                    <a:pt x="3937" y="4425"/>
                  </a:lnTo>
                  <a:lnTo>
                    <a:pt x="3971" y="4391"/>
                  </a:lnTo>
                  <a:close/>
                  <a:moveTo>
                    <a:pt x="8703" y="4391"/>
                  </a:moveTo>
                  <a:lnTo>
                    <a:pt x="10773" y="5585"/>
                  </a:lnTo>
                  <a:lnTo>
                    <a:pt x="10762" y="5631"/>
                  </a:lnTo>
                  <a:lnTo>
                    <a:pt x="10773" y="5699"/>
                  </a:lnTo>
                  <a:lnTo>
                    <a:pt x="10807" y="5745"/>
                  </a:lnTo>
                  <a:lnTo>
                    <a:pt x="10853" y="5790"/>
                  </a:lnTo>
                  <a:lnTo>
                    <a:pt x="10910" y="5813"/>
                  </a:lnTo>
                  <a:lnTo>
                    <a:pt x="10910" y="8225"/>
                  </a:lnTo>
                  <a:lnTo>
                    <a:pt x="10853" y="8247"/>
                  </a:lnTo>
                  <a:lnTo>
                    <a:pt x="10807" y="8281"/>
                  </a:lnTo>
                  <a:lnTo>
                    <a:pt x="10773" y="8327"/>
                  </a:lnTo>
                  <a:lnTo>
                    <a:pt x="10762" y="8395"/>
                  </a:lnTo>
                  <a:lnTo>
                    <a:pt x="10773" y="8452"/>
                  </a:lnTo>
                  <a:lnTo>
                    <a:pt x="8726" y="9646"/>
                  </a:lnTo>
                  <a:lnTo>
                    <a:pt x="8692" y="9612"/>
                  </a:lnTo>
                  <a:lnTo>
                    <a:pt x="8658" y="9578"/>
                  </a:lnTo>
                  <a:lnTo>
                    <a:pt x="8612" y="9567"/>
                  </a:lnTo>
                  <a:lnTo>
                    <a:pt x="8567" y="9555"/>
                  </a:lnTo>
                  <a:lnTo>
                    <a:pt x="8521" y="9567"/>
                  </a:lnTo>
                  <a:lnTo>
                    <a:pt x="8476" y="9578"/>
                  </a:lnTo>
                  <a:lnTo>
                    <a:pt x="8441" y="9612"/>
                  </a:lnTo>
                  <a:lnTo>
                    <a:pt x="8419" y="9646"/>
                  </a:lnTo>
                  <a:lnTo>
                    <a:pt x="6428" y="8498"/>
                  </a:lnTo>
                  <a:lnTo>
                    <a:pt x="6439" y="8452"/>
                  </a:lnTo>
                  <a:lnTo>
                    <a:pt x="6451" y="8395"/>
                  </a:lnTo>
                  <a:lnTo>
                    <a:pt x="6439" y="8350"/>
                  </a:lnTo>
                  <a:lnTo>
                    <a:pt x="6428" y="8304"/>
                  </a:lnTo>
                  <a:lnTo>
                    <a:pt x="6405" y="8259"/>
                  </a:lnTo>
                  <a:lnTo>
                    <a:pt x="6382" y="8225"/>
                  </a:lnTo>
                  <a:lnTo>
                    <a:pt x="6348" y="8190"/>
                  </a:lnTo>
                  <a:lnTo>
                    <a:pt x="6303" y="8168"/>
                  </a:lnTo>
                  <a:lnTo>
                    <a:pt x="6257" y="8156"/>
                  </a:lnTo>
                  <a:lnTo>
                    <a:pt x="6212" y="8145"/>
                  </a:lnTo>
                  <a:lnTo>
                    <a:pt x="6212" y="5836"/>
                  </a:lnTo>
                  <a:lnTo>
                    <a:pt x="6257" y="5836"/>
                  </a:lnTo>
                  <a:lnTo>
                    <a:pt x="6291" y="5813"/>
                  </a:lnTo>
                  <a:lnTo>
                    <a:pt x="6348" y="5767"/>
                  </a:lnTo>
                  <a:lnTo>
                    <a:pt x="6371" y="5745"/>
                  </a:lnTo>
                  <a:lnTo>
                    <a:pt x="6382" y="5711"/>
                  </a:lnTo>
                  <a:lnTo>
                    <a:pt x="6394" y="5676"/>
                  </a:lnTo>
                  <a:lnTo>
                    <a:pt x="6405" y="5631"/>
                  </a:lnTo>
                  <a:lnTo>
                    <a:pt x="6394" y="5597"/>
                  </a:lnTo>
                  <a:lnTo>
                    <a:pt x="6394" y="5563"/>
                  </a:lnTo>
                  <a:lnTo>
                    <a:pt x="8430" y="4391"/>
                  </a:lnTo>
                  <a:lnTo>
                    <a:pt x="8453" y="4414"/>
                  </a:lnTo>
                  <a:lnTo>
                    <a:pt x="8487" y="4437"/>
                  </a:lnTo>
                  <a:lnTo>
                    <a:pt x="8521" y="4459"/>
                  </a:lnTo>
                  <a:lnTo>
                    <a:pt x="8612" y="4459"/>
                  </a:lnTo>
                  <a:lnTo>
                    <a:pt x="8646" y="4437"/>
                  </a:lnTo>
                  <a:lnTo>
                    <a:pt x="8680" y="4414"/>
                  </a:lnTo>
                  <a:lnTo>
                    <a:pt x="8703" y="4391"/>
                  </a:lnTo>
                  <a:close/>
                  <a:moveTo>
                    <a:pt x="1423" y="0"/>
                  </a:moveTo>
                  <a:lnTo>
                    <a:pt x="1389" y="11"/>
                  </a:lnTo>
                  <a:lnTo>
                    <a:pt x="1355" y="34"/>
                  </a:lnTo>
                  <a:lnTo>
                    <a:pt x="1332" y="57"/>
                  </a:lnTo>
                  <a:lnTo>
                    <a:pt x="1309" y="80"/>
                  </a:lnTo>
                  <a:lnTo>
                    <a:pt x="1286" y="114"/>
                  </a:lnTo>
                  <a:lnTo>
                    <a:pt x="1275" y="148"/>
                  </a:lnTo>
                  <a:lnTo>
                    <a:pt x="1275" y="182"/>
                  </a:lnTo>
                  <a:lnTo>
                    <a:pt x="1286" y="250"/>
                  </a:lnTo>
                  <a:lnTo>
                    <a:pt x="1" y="990"/>
                  </a:lnTo>
                  <a:lnTo>
                    <a:pt x="1" y="1047"/>
                  </a:lnTo>
                  <a:lnTo>
                    <a:pt x="1309" y="285"/>
                  </a:lnTo>
                  <a:lnTo>
                    <a:pt x="1332" y="319"/>
                  </a:lnTo>
                  <a:lnTo>
                    <a:pt x="1377" y="341"/>
                  </a:lnTo>
                  <a:lnTo>
                    <a:pt x="1411" y="364"/>
                  </a:lnTo>
                  <a:lnTo>
                    <a:pt x="1502" y="364"/>
                  </a:lnTo>
                  <a:lnTo>
                    <a:pt x="1537" y="341"/>
                  </a:lnTo>
                  <a:lnTo>
                    <a:pt x="1571" y="319"/>
                  </a:lnTo>
                  <a:lnTo>
                    <a:pt x="1605" y="296"/>
                  </a:lnTo>
                  <a:lnTo>
                    <a:pt x="3652" y="1468"/>
                  </a:lnTo>
                  <a:lnTo>
                    <a:pt x="3641" y="1524"/>
                  </a:lnTo>
                  <a:lnTo>
                    <a:pt x="3652" y="1593"/>
                  </a:lnTo>
                  <a:lnTo>
                    <a:pt x="3686" y="1650"/>
                  </a:lnTo>
                  <a:lnTo>
                    <a:pt x="3732" y="1695"/>
                  </a:lnTo>
                  <a:lnTo>
                    <a:pt x="3800" y="1718"/>
                  </a:lnTo>
                  <a:lnTo>
                    <a:pt x="3800" y="4118"/>
                  </a:lnTo>
                  <a:lnTo>
                    <a:pt x="3743" y="4129"/>
                  </a:lnTo>
                  <a:lnTo>
                    <a:pt x="3698" y="4175"/>
                  </a:lnTo>
                  <a:lnTo>
                    <a:pt x="3664" y="4220"/>
                  </a:lnTo>
                  <a:lnTo>
                    <a:pt x="3652" y="4289"/>
                  </a:lnTo>
                  <a:lnTo>
                    <a:pt x="3664" y="4346"/>
                  </a:lnTo>
                  <a:lnTo>
                    <a:pt x="1628" y="5517"/>
                  </a:lnTo>
                  <a:lnTo>
                    <a:pt x="1593" y="5483"/>
                  </a:lnTo>
                  <a:lnTo>
                    <a:pt x="1559" y="5460"/>
                  </a:lnTo>
                  <a:lnTo>
                    <a:pt x="1514" y="5438"/>
                  </a:lnTo>
                  <a:lnTo>
                    <a:pt x="1457" y="5426"/>
                  </a:lnTo>
                  <a:lnTo>
                    <a:pt x="1400" y="5438"/>
                  </a:lnTo>
                  <a:lnTo>
                    <a:pt x="1355" y="5460"/>
                  </a:lnTo>
                  <a:lnTo>
                    <a:pt x="1320" y="5483"/>
                  </a:lnTo>
                  <a:lnTo>
                    <a:pt x="1286" y="5529"/>
                  </a:lnTo>
                  <a:lnTo>
                    <a:pt x="1" y="4789"/>
                  </a:lnTo>
                  <a:lnTo>
                    <a:pt x="1" y="4835"/>
                  </a:lnTo>
                  <a:lnTo>
                    <a:pt x="1264" y="5574"/>
                  </a:lnTo>
                  <a:lnTo>
                    <a:pt x="1252" y="5631"/>
                  </a:lnTo>
                  <a:lnTo>
                    <a:pt x="1252" y="5676"/>
                  </a:lnTo>
                  <a:lnTo>
                    <a:pt x="1264" y="5711"/>
                  </a:lnTo>
                  <a:lnTo>
                    <a:pt x="1298" y="5767"/>
                  </a:lnTo>
                  <a:lnTo>
                    <a:pt x="1355" y="5813"/>
                  </a:lnTo>
                  <a:lnTo>
                    <a:pt x="1434" y="5836"/>
                  </a:lnTo>
                  <a:lnTo>
                    <a:pt x="1434" y="8213"/>
                  </a:lnTo>
                  <a:lnTo>
                    <a:pt x="1366" y="8236"/>
                  </a:lnTo>
                  <a:lnTo>
                    <a:pt x="1320" y="8281"/>
                  </a:lnTo>
                  <a:lnTo>
                    <a:pt x="1286" y="8327"/>
                  </a:lnTo>
                  <a:lnTo>
                    <a:pt x="1275" y="8395"/>
                  </a:lnTo>
                  <a:lnTo>
                    <a:pt x="1286" y="8452"/>
                  </a:lnTo>
                  <a:lnTo>
                    <a:pt x="1" y="9203"/>
                  </a:lnTo>
                  <a:lnTo>
                    <a:pt x="1" y="9248"/>
                  </a:lnTo>
                  <a:lnTo>
                    <a:pt x="1309" y="8498"/>
                  </a:lnTo>
                  <a:lnTo>
                    <a:pt x="1343" y="8532"/>
                  </a:lnTo>
                  <a:lnTo>
                    <a:pt x="1377" y="8554"/>
                  </a:lnTo>
                  <a:lnTo>
                    <a:pt x="1411" y="8566"/>
                  </a:lnTo>
                  <a:lnTo>
                    <a:pt x="1502" y="8566"/>
                  </a:lnTo>
                  <a:lnTo>
                    <a:pt x="1537" y="8554"/>
                  </a:lnTo>
                  <a:lnTo>
                    <a:pt x="1571" y="8532"/>
                  </a:lnTo>
                  <a:lnTo>
                    <a:pt x="1605" y="8498"/>
                  </a:lnTo>
                  <a:lnTo>
                    <a:pt x="3595" y="9658"/>
                  </a:lnTo>
                  <a:lnTo>
                    <a:pt x="3584" y="9692"/>
                  </a:lnTo>
                  <a:lnTo>
                    <a:pt x="3584" y="9737"/>
                  </a:lnTo>
                  <a:lnTo>
                    <a:pt x="3584" y="9783"/>
                  </a:lnTo>
                  <a:lnTo>
                    <a:pt x="3595" y="9828"/>
                  </a:lnTo>
                  <a:lnTo>
                    <a:pt x="3618" y="9874"/>
                  </a:lnTo>
                  <a:lnTo>
                    <a:pt x="3641" y="9908"/>
                  </a:lnTo>
                  <a:lnTo>
                    <a:pt x="3675" y="9931"/>
                  </a:lnTo>
                  <a:lnTo>
                    <a:pt x="3709" y="9954"/>
                  </a:lnTo>
                  <a:lnTo>
                    <a:pt x="3755" y="9976"/>
                  </a:lnTo>
                  <a:lnTo>
                    <a:pt x="3800" y="9988"/>
                  </a:lnTo>
                  <a:lnTo>
                    <a:pt x="3800" y="12308"/>
                  </a:lnTo>
                  <a:lnTo>
                    <a:pt x="3732" y="12331"/>
                  </a:lnTo>
                  <a:lnTo>
                    <a:pt x="3686" y="12377"/>
                  </a:lnTo>
                  <a:lnTo>
                    <a:pt x="3652" y="12433"/>
                  </a:lnTo>
                  <a:lnTo>
                    <a:pt x="3630" y="12502"/>
                  </a:lnTo>
                  <a:lnTo>
                    <a:pt x="3641" y="12536"/>
                  </a:lnTo>
                  <a:lnTo>
                    <a:pt x="3652" y="12570"/>
                  </a:lnTo>
                  <a:lnTo>
                    <a:pt x="1662" y="13719"/>
                  </a:lnTo>
                  <a:lnTo>
                    <a:pt x="1628" y="13673"/>
                  </a:lnTo>
                  <a:lnTo>
                    <a:pt x="1571" y="13639"/>
                  </a:lnTo>
                  <a:lnTo>
                    <a:pt x="1525" y="13616"/>
                  </a:lnTo>
                  <a:lnTo>
                    <a:pt x="1457" y="13605"/>
                  </a:lnTo>
                  <a:lnTo>
                    <a:pt x="1400" y="13616"/>
                  </a:lnTo>
                  <a:lnTo>
                    <a:pt x="1343" y="13639"/>
                  </a:lnTo>
                  <a:lnTo>
                    <a:pt x="1286" y="13673"/>
                  </a:lnTo>
                  <a:lnTo>
                    <a:pt x="1252" y="13719"/>
                  </a:lnTo>
                  <a:lnTo>
                    <a:pt x="1" y="13002"/>
                  </a:lnTo>
                  <a:lnTo>
                    <a:pt x="1" y="13048"/>
                  </a:lnTo>
                  <a:lnTo>
                    <a:pt x="1229" y="13764"/>
                  </a:lnTo>
                  <a:lnTo>
                    <a:pt x="1218" y="13798"/>
                  </a:lnTo>
                  <a:lnTo>
                    <a:pt x="1218" y="13844"/>
                  </a:lnTo>
                  <a:lnTo>
                    <a:pt x="1218" y="13889"/>
                  </a:lnTo>
                  <a:lnTo>
                    <a:pt x="1229" y="13935"/>
                  </a:lnTo>
                  <a:lnTo>
                    <a:pt x="1252" y="13969"/>
                  </a:lnTo>
                  <a:lnTo>
                    <a:pt x="1275" y="14003"/>
                  </a:lnTo>
                  <a:lnTo>
                    <a:pt x="1309" y="14037"/>
                  </a:lnTo>
                  <a:lnTo>
                    <a:pt x="1343" y="14060"/>
                  </a:lnTo>
                  <a:lnTo>
                    <a:pt x="1389" y="14071"/>
                  </a:lnTo>
                  <a:lnTo>
                    <a:pt x="1434" y="14083"/>
                  </a:lnTo>
                  <a:lnTo>
                    <a:pt x="1434" y="16438"/>
                  </a:lnTo>
                  <a:lnTo>
                    <a:pt x="1377" y="16449"/>
                  </a:lnTo>
                  <a:lnTo>
                    <a:pt x="1332" y="16494"/>
                  </a:lnTo>
                  <a:lnTo>
                    <a:pt x="1298" y="16540"/>
                  </a:lnTo>
                  <a:lnTo>
                    <a:pt x="1286" y="16608"/>
                  </a:lnTo>
                  <a:lnTo>
                    <a:pt x="1298" y="16665"/>
                  </a:lnTo>
                  <a:lnTo>
                    <a:pt x="1" y="17416"/>
                  </a:lnTo>
                  <a:lnTo>
                    <a:pt x="1" y="17461"/>
                  </a:lnTo>
                  <a:lnTo>
                    <a:pt x="1320" y="16699"/>
                  </a:lnTo>
                  <a:lnTo>
                    <a:pt x="1343" y="16733"/>
                  </a:lnTo>
                  <a:lnTo>
                    <a:pt x="1377" y="16756"/>
                  </a:lnTo>
                  <a:lnTo>
                    <a:pt x="1411" y="16767"/>
                  </a:lnTo>
                  <a:lnTo>
                    <a:pt x="1457" y="16779"/>
                  </a:lnTo>
                  <a:lnTo>
                    <a:pt x="1502" y="16767"/>
                  </a:lnTo>
                  <a:lnTo>
                    <a:pt x="1537" y="16756"/>
                  </a:lnTo>
                  <a:lnTo>
                    <a:pt x="1571" y="16733"/>
                  </a:lnTo>
                  <a:lnTo>
                    <a:pt x="1593" y="16711"/>
                  </a:lnTo>
                  <a:lnTo>
                    <a:pt x="3607" y="17871"/>
                  </a:lnTo>
                  <a:lnTo>
                    <a:pt x="3595" y="17905"/>
                  </a:lnTo>
                  <a:lnTo>
                    <a:pt x="3595" y="17950"/>
                  </a:lnTo>
                  <a:lnTo>
                    <a:pt x="3595" y="17996"/>
                  </a:lnTo>
                  <a:lnTo>
                    <a:pt x="3607" y="18041"/>
                  </a:lnTo>
                  <a:lnTo>
                    <a:pt x="3630" y="18076"/>
                  </a:lnTo>
                  <a:lnTo>
                    <a:pt x="3652" y="18110"/>
                  </a:lnTo>
                  <a:lnTo>
                    <a:pt x="3686" y="18132"/>
                  </a:lnTo>
                  <a:lnTo>
                    <a:pt x="3721" y="18155"/>
                  </a:lnTo>
                  <a:lnTo>
                    <a:pt x="3755" y="18178"/>
                  </a:lnTo>
                  <a:lnTo>
                    <a:pt x="3800" y="18189"/>
                  </a:lnTo>
                  <a:lnTo>
                    <a:pt x="3800" y="20476"/>
                  </a:lnTo>
                  <a:lnTo>
                    <a:pt x="3755" y="20487"/>
                  </a:lnTo>
                  <a:lnTo>
                    <a:pt x="3721" y="20499"/>
                  </a:lnTo>
                  <a:lnTo>
                    <a:pt x="3686" y="20521"/>
                  </a:lnTo>
                  <a:lnTo>
                    <a:pt x="3652" y="20555"/>
                  </a:lnTo>
                  <a:lnTo>
                    <a:pt x="3630" y="20578"/>
                  </a:lnTo>
                  <a:lnTo>
                    <a:pt x="3607" y="20624"/>
                  </a:lnTo>
                  <a:lnTo>
                    <a:pt x="3595" y="20658"/>
                  </a:lnTo>
                  <a:lnTo>
                    <a:pt x="3595" y="20703"/>
                  </a:lnTo>
                  <a:lnTo>
                    <a:pt x="3595" y="20760"/>
                  </a:lnTo>
                  <a:lnTo>
                    <a:pt x="3607" y="20806"/>
                  </a:lnTo>
                  <a:lnTo>
                    <a:pt x="1616" y="21955"/>
                  </a:lnTo>
                  <a:lnTo>
                    <a:pt x="1593" y="21920"/>
                  </a:lnTo>
                  <a:lnTo>
                    <a:pt x="1548" y="21886"/>
                  </a:lnTo>
                  <a:lnTo>
                    <a:pt x="1502" y="21875"/>
                  </a:lnTo>
                  <a:lnTo>
                    <a:pt x="1457" y="21864"/>
                  </a:lnTo>
                  <a:lnTo>
                    <a:pt x="1411" y="21875"/>
                  </a:lnTo>
                  <a:lnTo>
                    <a:pt x="1366" y="21886"/>
                  </a:lnTo>
                  <a:lnTo>
                    <a:pt x="1320" y="21920"/>
                  </a:lnTo>
                  <a:lnTo>
                    <a:pt x="1298" y="21955"/>
                  </a:lnTo>
                  <a:lnTo>
                    <a:pt x="1" y="21215"/>
                  </a:lnTo>
                  <a:lnTo>
                    <a:pt x="1" y="21261"/>
                  </a:lnTo>
                  <a:lnTo>
                    <a:pt x="1275" y="22000"/>
                  </a:lnTo>
                  <a:lnTo>
                    <a:pt x="1264" y="22057"/>
                  </a:lnTo>
                  <a:lnTo>
                    <a:pt x="1275" y="22091"/>
                  </a:lnTo>
                  <a:lnTo>
                    <a:pt x="1286" y="22125"/>
                  </a:lnTo>
                  <a:lnTo>
                    <a:pt x="1298" y="22159"/>
                  </a:lnTo>
                  <a:lnTo>
                    <a:pt x="1320" y="22193"/>
                  </a:lnTo>
                  <a:lnTo>
                    <a:pt x="1355" y="22216"/>
                  </a:lnTo>
                  <a:lnTo>
                    <a:pt x="1389" y="22228"/>
                  </a:lnTo>
                  <a:lnTo>
                    <a:pt x="1423" y="22239"/>
                  </a:lnTo>
                  <a:lnTo>
                    <a:pt x="1457" y="22250"/>
                  </a:lnTo>
                  <a:lnTo>
                    <a:pt x="1502" y="22239"/>
                  </a:lnTo>
                  <a:lnTo>
                    <a:pt x="1537" y="22228"/>
                  </a:lnTo>
                  <a:lnTo>
                    <a:pt x="1571" y="22216"/>
                  </a:lnTo>
                  <a:lnTo>
                    <a:pt x="1593" y="22193"/>
                  </a:lnTo>
                  <a:lnTo>
                    <a:pt x="1616" y="22159"/>
                  </a:lnTo>
                  <a:lnTo>
                    <a:pt x="1639" y="22125"/>
                  </a:lnTo>
                  <a:lnTo>
                    <a:pt x="1650" y="22091"/>
                  </a:lnTo>
                  <a:lnTo>
                    <a:pt x="1650" y="22057"/>
                  </a:lnTo>
                  <a:lnTo>
                    <a:pt x="1639" y="22000"/>
                  </a:lnTo>
                  <a:lnTo>
                    <a:pt x="3630" y="20840"/>
                  </a:lnTo>
                  <a:lnTo>
                    <a:pt x="3675" y="20885"/>
                  </a:lnTo>
                  <a:lnTo>
                    <a:pt x="3721" y="20919"/>
                  </a:lnTo>
                  <a:lnTo>
                    <a:pt x="3766" y="20942"/>
                  </a:lnTo>
                  <a:lnTo>
                    <a:pt x="3880" y="20942"/>
                  </a:lnTo>
                  <a:lnTo>
                    <a:pt x="3925" y="20931"/>
                  </a:lnTo>
                  <a:lnTo>
                    <a:pt x="3959" y="20908"/>
                  </a:lnTo>
                  <a:lnTo>
                    <a:pt x="3994" y="20874"/>
                  </a:lnTo>
                  <a:lnTo>
                    <a:pt x="4028" y="20840"/>
                  </a:lnTo>
                  <a:lnTo>
                    <a:pt x="4050" y="20794"/>
                  </a:lnTo>
                  <a:lnTo>
                    <a:pt x="4062" y="20760"/>
                  </a:lnTo>
                  <a:lnTo>
                    <a:pt x="4062" y="20703"/>
                  </a:lnTo>
                  <a:lnTo>
                    <a:pt x="4062" y="20658"/>
                  </a:lnTo>
                  <a:lnTo>
                    <a:pt x="4050" y="20624"/>
                  </a:lnTo>
                  <a:lnTo>
                    <a:pt x="4028" y="20578"/>
                  </a:lnTo>
                  <a:lnTo>
                    <a:pt x="4005" y="20544"/>
                  </a:lnTo>
                  <a:lnTo>
                    <a:pt x="3971" y="20521"/>
                  </a:lnTo>
                  <a:lnTo>
                    <a:pt x="3937" y="20499"/>
                  </a:lnTo>
                  <a:lnTo>
                    <a:pt x="3891" y="20476"/>
                  </a:lnTo>
                  <a:lnTo>
                    <a:pt x="3846" y="20476"/>
                  </a:lnTo>
                  <a:lnTo>
                    <a:pt x="3846" y="18189"/>
                  </a:lnTo>
                  <a:lnTo>
                    <a:pt x="3891" y="18178"/>
                  </a:lnTo>
                  <a:lnTo>
                    <a:pt x="3937" y="18167"/>
                  </a:lnTo>
                  <a:lnTo>
                    <a:pt x="3971" y="18144"/>
                  </a:lnTo>
                  <a:lnTo>
                    <a:pt x="4005" y="18110"/>
                  </a:lnTo>
                  <a:lnTo>
                    <a:pt x="4028" y="18076"/>
                  </a:lnTo>
                  <a:lnTo>
                    <a:pt x="4050" y="18041"/>
                  </a:lnTo>
                  <a:lnTo>
                    <a:pt x="4062" y="17996"/>
                  </a:lnTo>
                  <a:lnTo>
                    <a:pt x="4062" y="17950"/>
                  </a:lnTo>
                  <a:lnTo>
                    <a:pt x="4062" y="17905"/>
                  </a:lnTo>
                  <a:lnTo>
                    <a:pt x="4050" y="17859"/>
                  </a:lnTo>
                  <a:lnTo>
                    <a:pt x="4028" y="17814"/>
                  </a:lnTo>
                  <a:lnTo>
                    <a:pt x="3994" y="17780"/>
                  </a:lnTo>
                  <a:lnTo>
                    <a:pt x="3959" y="17757"/>
                  </a:lnTo>
                  <a:lnTo>
                    <a:pt x="3925" y="17734"/>
                  </a:lnTo>
                  <a:lnTo>
                    <a:pt x="3880" y="17712"/>
                  </a:lnTo>
                  <a:lnTo>
                    <a:pt x="3823" y="17712"/>
                  </a:lnTo>
                  <a:lnTo>
                    <a:pt x="3766" y="17723"/>
                  </a:lnTo>
                  <a:lnTo>
                    <a:pt x="3709" y="17746"/>
                  </a:lnTo>
                  <a:lnTo>
                    <a:pt x="3664" y="17780"/>
                  </a:lnTo>
                  <a:lnTo>
                    <a:pt x="3630" y="17825"/>
                  </a:lnTo>
                  <a:lnTo>
                    <a:pt x="1616" y="16665"/>
                  </a:lnTo>
                  <a:lnTo>
                    <a:pt x="1628" y="16642"/>
                  </a:lnTo>
                  <a:lnTo>
                    <a:pt x="1628" y="16608"/>
                  </a:lnTo>
                  <a:lnTo>
                    <a:pt x="1616" y="16540"/>
                  </a:lnTo>
                  <a:lnTo>
                    <a:pt x="1582" y="16483"/>
                  </a:lnTo>
                  <a:lnTo>
                    <a:pt x="1537" y="16449"/>
                  </a:lnTo>
                  <a:lnTo>
                    <a:pt x="1480" y="16438"/>
                  </a:lnTo>
                  <a:lnTo>
                    <a:pt x="1480" y="14083"/>
                  </a:lnTo>
                  <a:lnTo>
                    <a:pt x="1525" y="14071"/>
                  </a:lnTo>
                  <a:lnTo>
                    <a:pt x="1559" y="14060"/>
                  </a:lnTo>
                  <a:lnTo>
                    <a:pt x="1605" y="14037"/>
                  </a:lnTo>
                  <a:lnTo>
                    <a:pt x="1639" y="14015"/>
                  </a:lnTo>
                  <a:lnTo>
                    <a:pt x="1662" y="13980"/>
                  </a:lnTo>
                  <a:lnTo>
                    <a:pt x="1684" y="13935"/>
                  </a:lnTo>
                  <a:lnTo>
                    <a:pt x="1696" y="13889"/>
                  </a:lnTo>
                  <a:lnTo>
                    <a:pt x="1696" y="13844"/>
                  </a:lnTo>
                  <a:lnTo>
                    <a:pt x="1696" y="13798"/>
                  </a:lnTo>
                  <a:lnTo>
                    <a:pt x="1684" y="13753"/>
                  </a:lnTo>
                  <a:lnTo>
                    <a:pt x="3675" y="12604"/>
                  </a:lnTo>
                  <a:lnTo>
                    <a:pt x="3698" y="12638"/>
                  </a:lnTo>
                  <a:lnTo>
                    <a:pt x="3743" y="12672"/>
                  </a:lnTo>
                  <a:lnTo>
                    <a:pt x="3777" y="12684"/>
                  </a:lnTo>
                  <a:lnTo>
                    <a:pt x="3823" y="12695"/>
                  </a:lnTo>
                  <a:lnTo>
                    <a:pt x="3868" y="12684"/>
                  </a:lnTo>
                  <a:lnTo>
                    <a:pt x="3903" y="12672"/>
                  </a:lnTo>
                  <a:lnTo>
                    <a:pt x="3937" y="12661"/>
                  </a:lnTo>
                  <a:lnTo>
                    <a:pt x="3959" y="12638"/>
                  </a:lnTo>
                  <a:lnTo>
                    <a:pt x="3994" y="12604"/>
                  </a:lnTo>
                  <a:lnTo>
                    <a:pt x="4005" y="12570"/>
                  </a:lnTo>
                  <a:lnTo>
                    <a:pt x="4016" y="12536"/>
                  </a:lnTo>
                  <a:lnTo>
                    <a:pt x="4016" y="12502"/>
                  </a:lnTo>
                  <a:lnTo>
                    <a:pt x="4016" y="12456"/>
                  </a:lnTo>
                  <a:lnTo>
                    <a:pt x="4005" y="12422"/>
                  </a:lnTo>
                  <a:lnTo>
                    <a:pt x="3971" y="12365"/>
                  </a:lnTo>
                  <a:lnTo>
                    <a:pt x="3914" y="12331"/>
                  </a:lnTo>
                  <a:lnTo>
                    <a:pt x="3846" y="12308"/>
                  </a:lnTo>
                  <a:lnTo>
                    <a:pt x="3846" y="9988"/>
                  </a:lnTo>
                  <a:lnTo>
                    <a:pt x="3891" y="9976"/>
                  </a:lnTo>
                  <a:lnTo>
                    <a:pt x="3937" y="9965"/>
                  </a:lnTo>
                  <a:lnTo>
                    <a:pt x="3971" y="9942"/>
                  </a:lnTo>
                  <a:lnTo>
                    <a:pt x="4005" y="9908"/>
                  </a:lnTo>
                  <a:lnTo>
                    <a:pt x="4039" y="9874"/>
                  </a:lnTo>
                  <a:lnTo>
                    <a:pt x="4062" y="9828"/>
                  </a:lnTo>
                  <a:lnTo>
                    <a:pt x="4073" y="9783"/>
                  </a:lnTo>
                  <a:lnTo>
                    <a:pt x="4073" y="9737"/>
                  </a:lnTo>
                  <a:lnTo>
                    <a:pt x="4073" y="9692"/>
                  </a:lnTo>
                  <a:lnTo>
                    <a:pt x="4062" y="9646"/>
                  </a:lnTo>
                  <a:lnTo>
                    <a:pt x="5996" y="8532"/>
                  </a:lnTo>
                  <a:lnTo>
                    <a:pt x="6030" y="8577"/>
                  </a:lnTo>
                  <a:lnTo>
                    <a:pt x="6075" y="8611"/>
                  </a:lnTo>
                  <a:lnTo>
                    <a:pt x="6132" y="8634"/>
                  </a:lnTo>
                  <a:lnTo>
                    <a:pt x="6200" y="8645"/>
                  </a:lnTo>
                  <a:lnTo>
                    <a:pt x="6257" y="8634"/>
                  </a:lnTo>
                  <a:lnTo>
                    <a:pt x="6314" y="8611"/>
                  </a:lnTo>
                  <a:lnTo>
                    <a:pt x="6360" y="8577"/>
                  </a:lnTo>
                  <a:lnTo>
                    <a:pt x="6405" y="8532"/>
                  </a:lnTo>
                  <a:lnTo>
                    <a:pt x="8396" y="9692"/>
                  </a:lnTo>
                  <a:lnTo>
                    <a:pt x="8385" y="9737"/>
                  </a:lnTo>
                  <a:lnTo>
                    <a:pt x="8396" y="9772"/>
                  </a:lnTo>
                  <a:lnTo>
                    <a:pt x="8396" y="9806"/>
                  </a:lnTo>
                  <a:lnTo>
                    <a:pt x="8441" y="9863"/>
                  </a:lnTo>
                  <a:lnTo>
                    <a:pt x="8498" y="9908"/>
                  </a:lnTo>
                  <a:lnTo>
                    <a:pt x="8532" y="9919"/>
                  </a:lnTo>
                  <a:lnTo>
                    <a:pt x="8601" y="9919"/>
                  </a:lnTo>
                  <a:lnTo>
                    <a:pt x="8635" y="9908"/>
                  </a:lnTo>
                  <a:lnTo>
                    <a:pt x="8692" y="9863"/>
                  </a:lnTo>
                  <a:lnTo>
                    <a:pt x="8737" y="9806"/>
                  </a:lnTo>
                  <a:lnTo>
                    <a:pt x="8749" y="9772"/>
                  </a:lnTo>
                  <a:lnTo>
                    <a:pt x="8749" y="9737"/>
                  </a:lnTo>
                  <a:lnTo>
                    <a:pt x="8737" y="9681"/>
                  </a:lnTo>
                  <a:lnTo>
                    <a:pt x="10796" y="8498"/>
                  </a:lnTo>
                  <a:lnTo>
                    <a:pt x="10830" y="8520"/>
                  </a:lnTo>
                  <a:lnTo>
                    <a:pt x="10864" y="8543"/>
                  </a:lnTo>
                  <a:lnTo>
                    <a:pt x="10898" y="8554"/>
                  </a:lnTo>
                  <a:lnTo>
                    <a:pt x="10933" y="8566"/>
                  </a:lnTo>
                  <a:lnTo>
                    <a:pt x="10978" y="8566"/>
                  </a:lnTo>
                  <a:lnTo>
                    <a:pt x="11001" y="8554"/>
                  </a:lnTo>
                  <a:lnTo>
                    <a:pt x="11058" y="8509"/>
                  </a:lnTo>
                  <a:lnTo>
                    <a:pt x="11092" y="8463"/>
                  </a:lnTo>
                  <a:lnTo>
                    <a:pt x="11103" y="8429"/>
                  </a:lnTo>
                  <a:lnTo>
                    <a:pt x="11115" y="8395"/>
                  </a:lnTo>
                  <a:lnTo>
                    <a:pt x="11103" y="8327"/>
                  </a:lnTo>
                  <a:lnTo>
                    <a:pt x="11069" y="8281"/>
                  </a:lnTo>
                  <a:lnTo>
                    <a:pt x="11012" y="8236"/>
                  </a:lnTo>
                  <a:lnTo>
                    <a:pt x="10955" y="8225"/>
                  </a:lnTo>
                  <a:lnTo>
                    <a:pt x="10955" y="5813"/>
                  </a:lnTo>
                  <a:lnTo>
                    <a:pt x="11024" y="5790"/>
                  </a:lnTo>
                  <a:lnTo>
                    <a:pt x="11069" y="5756"/>
                  </a:lnTo>
                  <a:lnTo>
                    <a:pt x="11103" y="5699"/>
                  </a:lnTo>
                  <a:lnTo>
                    <a:pt x="11115" y="5631"/>
                  </a:lnTo>
                  <a:lnTo>
                    <a:pt x="11115" y="5597"/>
                  </a:lnTo>
                  <a:lnTo>
                    <a:pt x="11103" y="5563"/>
                  </a:lnTo>
                  <a:lnTo>
                    <a:pt x="11058" y="5517"/>
                  </a:lnTo>
                  <a:lnTo>
                    <a:pt x="11001" y="5472"/>
                  </a:lnTo>
                  <a:lnTo>
                    <a:pt x="10978" y="5460"/>
                  </a:lnTo>
                  <a:lnTo>
                    <a:pt x="10933" y="5460"/>
                  </a:lnTo>
                  <a:lnTo>
                    <a:pt x="10898" y="5472"/>
                  </a:lnTo>
                  <a:lnTo>
                    <a:pt x="10853" y="5483"/>
                  </a:lnTo>
                  <a:lnTo>
                    <a:pt x="10819" y="5506"/>
                  </a:lnTo>
                  <a:lnTo>
                    <a:pt x="10785" y="5540"/>
                  </a:lnTo>
                  <a:lnTo>
                    <a:pt x="8726" y="4357"/>
                  </a:lnTo>
                  <a:lnTo>
                    <a:pt x="8737" y="4289"/>
                  </a:lnTo>
                  <a:lnTo>
                    <a:pt x="8737" y="4255"/>
                  </a:lnTo>
                  <a:lnTo>
                    <a:pt x="8726" y="4220"/>
                  </a:lnTo>
                  <a:lnTo>
                    <a:pt x="8692" y="4164"/>
                  </a:lnTo>
                  <a:lnTo>
                    <a:pt x="8635" y="4129"/>
                  </a:lnTo>
                  <a:lnTo>
                    <a:pt x="8601" y="4118"/>
                  </a:lnTo>
                  <a:lnTo>
                    <a:pt x="8532" y="4118"/>
                  </a:lnTo>
                  <a:lnTo>
                    <a:pt x="8498" y="4129"/>
                  </a:lnTo>
                  <a:lnTo>
                    <a:pt x="8441" y="4164"/>
                  </a:lnTo>
                  <a:lnTo>
                    <a:pt x="8407" y="4220"/>
                  </a:lnTo>
                  <a:lnTo>
                    <a:pt x="8396" y="4255"/>
                  </a:lnTo>
                  <a:lnTo>
                    <a:pt x="8396" y="4289"/>
                  </a:lnTo>
                  <a:lnTo>
                    <a:pt x="8407" y="4346"/>
                  </a:lnTo>
                  <a:lnTo>
                    <a:pt x="6371" y="5529"/>
                  </a:lnTo>
                  <a:lnTo>
                    <a:pt x="6337" y="5483"/>
                  </a:lnTo>
                  <a:lnTo>
                    <a:pt x="6291" y="5460"/>
                  </a:lnTo>
                  <a:lnTo>
                    <a:pt x="6246" y="5438"/>
                  </a:lnTo>
                  <a:lnTo>
                    <a:pt x="6200" y="5426"/>
                  </a:lnTo>
                  <a:lnTo>
                    <a:pt x="6144" y="5438"/>
                  </a:lnTo>
                  <a:lnTo>
                    <a:pt x="6098" y="5460"/>
                  </a:lnTo>
                  <a:lnTo>
                    <a:pt x="6053" y="5494"/>
                  </a:lnTo>
                  <a:lnTo>
                    <a:pt x="6030" y="5529"/>
                  </a:lnTo>
                  <a:lnTo>
                    <a:pt x="3994" y="4357"/>
                  </a:lnTo>
                  <a:lnTo>
                    <a:pt x="4005" y="4323"/>
                  </a:lnTo>
                  <a:lnTo>
                    <a:pt x="4005" y="4289"/>
                  </a:lnTo>
                  <a:lnTo>
                    <a:pt x="3994" y="4220"/>
                  </a:lnTo>
                  <a:lnTo>
                    <a:pt x="3959" y="4164"/>
                  </a:lnTo>
                  <a:lnTo>
                    <a:pt x="3903" y="4129"/>
                  </a:lnTo>
                  <a:lnTo>
                    <a:pt x="3846" y="4107"/>
                  </a:lnTo>
                  <a:lnTo>
                    <a:pt x="3846" y="1718"/>
                  </a:lnTo>
                  <a:lnTo>
                    <a:pt x="3914" y="1695"/>
                  </a:lnTo>
                  <a:lnTo>
                    <a:pt x="3971" y="1661"/>
                  </a:lnTo>
                  <a:lnTo>
                    <a:pt x="4005" y="1604"/>
                  </a:lnTo>
                  <a:lnTo>
                    <a:pt x="4016" y="1570"/>
                  </a:lnTo>
                  <a:lnTo>
                    <a:pt x="4016" y="1524"/>
                  </a:lnTo>
                  <a:lnTo>
                    <a:pt x="4016" y="1490"/>
                  </a:lnTo>
                  <a:lnTo>
                    <a:pt x="4005" y="1456"/>
                  </a:lnTo>
                  <a:lnTo>
                    <a:pt x="3982" y="1422"/>
                  </a:lnTo>
                  <a:lnTo>
                    <a:pt x="3959" y="1399"/>
                  </a:lnTo>
                  <a:lnTo>
                    <a:pt x="3937" y="1377"/>
                  </a:lnTo>
                  <a:lnTo>
                    <a:pt x="3903" y="1354"/>
                  </a:lnTo>
                  <a:lnTo>
                    <a:pt x="3868" y="1342"/>
                  </a:lnTo>
                  <a:lnTo>
                    <a:pt x="3777" y="1342"/>
                  </a:lnTo>
                  <a:lnTo>
                    <a:pt x="3732" y="1365"/>
                  </a:lnTo>
                  <a:lnTo>
                    <a:pt x="3698" y="1388"/>
                  </a:lnTo>
                  <a:lnTo>
                    <a:pt x="3664" y="1433"/>
                  </a:lnTo>
                  <a:lnTo>
                    <a:pt x="1628" y="250"/>
                  </a:lnTo>
                  <a:lnTo>
                    <a:pt x="1639" y="216"/>
                  </a:lnTo>
                  <a:lnTo>
                    <a:pt x="1639" y="182"/>
                  </a:lnTo>
                  <a:lnTo>
                    <a:pt x="1639" y="148"/>
                  </a:lnTo>
                  <a:lnTo>
                    <a:pt x="1628" y="114"/>
                  </a:lnTo>
                  <a:lnTo>
                    <a:pt x="1605" y="80"/>
                  </a:lnTo>
                  <a:lnTo>
                    <a:pt x="1582" y="57"/>
                  </a:lnTo>
                  <a:lnTo>
                    <a:pt x="1559" y="34"/>
                  </a:lnTo>
                  <a:lnTo>
                    <a:pt x="1525" y="11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0"/>
            <p:cNvSpPr/>
            <p:nvPr/>
          </p:nvSpPr>
          <p:spPr>
            <a:xfrm>
              <a:off x="0" y="1004899"/>
              <a:ext cx="1414547" cy="1909822"/>
            </a:xfrm>
            <a:custGeom>
              <a:avLst/>
              <a:gdLst/>
              <a:ahLst/>
              <a:cxnLst/>
              <a:rect l="l" t="t" r="r" b="b"/>
              <a:pathLst>
                <a:path w="13515" h="18247" extrusionOk="0">
                  <a:moveTo>
                    <a:pt x="11092" y="353"/>
                  </a:moveTo>
                  <a:lnTo>
                    <a:pt x="13139" y="1536"/>
                  </a:lnTo>
                  <a:lnTo>
                    <a:pt x="13128" y="1593"/>
                  </a:lnTo>
                  <a:lnTo>
                    <a:pt x="13139" y="1661"/>
                  </a:lnTo>
                  <a:lnTo>
                    <a:pt x="13174" y="1707"/>
                  </a:lnTo>
                  <a:lnTo>
                    <a:pt x="13219" y="1752"/>
                  </a:lnTo>
                  <a:lnTo>
                    <a:pt x="13287" y="1763"/>
                  </a:lnTo>
                  <a:lnTo>
                    <a:pt x="13287" y="4141"/>
                  </a:lnTo>
                  <a:lnTo>
                    <a:pt x="13242" y="4152"/>
                  </a:lnTo>
                  <a:lnTo>
                    <a:pt x="13208" y="4164"/>
                  </a:lnTo>
                  <a:lnTo>
                    <a:pt x="13151" y="4209"/>
                  </a:lnTo>
                  <a:lnTo>
                    <a:pt x="13117" y="4277"/>
                  </a:lnTo>
                  <a:lnTo>
                    <a:pt x="13105" y="4311"/>
                  </a:lnTo>
                  <a:lnTo>
                    <a:pt x="13105" y="4346"/>
                  </a:lnTo>
                  <a:lnTo>
                    <a:pt x="13105" y="4391"/>
                  </a:lnTo>
                  <a:lnTo>
                    <a:pt x="13117" y="4425"/>
                  </a:lnTo>
                  <a:lnTo>
                    <a:pt x="11092" y="5586"/>
                  </a:lnTo>
                  <a:lnTo>
                    <a:pt x="11069" y="5551"/>
                  </a:lnTo>
                  <a:lnTo>
                    <a:pt x="11035" y="5529"/>
                  </a:lnTo>
                  <a:lnTo>
                    <a:pt x="10989" y="5517"/>
                  </a:lnTo>
                  <a:lnTo>
                    <a:pt x="10933" y="5506"/>
                  </a:lnTo>
                  <a:lnTo>
                    <a:pt x="10887" y="5517"/>
                  </a:lnTo>
                  <a:lnTo>
                    <a:pt x="10842" y="5529"/>
                  </a:lnTo>
                  <a:lnTo>
                    <a:pt x="10807" y="5563"/>
                  </a:lnTo>
                  <a:lnTo>
                    <a:pt x="10773" y="5597"/>
                  </a:lnTo>
                  <a:lnTo>
                    <a:pt x="8760" y="4437"/>
                  </a:lnTo>
                  <a:lnTo>
                    <a:pt x="8771" y="4391"/>
                  </a:lnTo>
                  <a:lnTo>
                    <a:pt x="8783" y="4346"/>
                  </a:lnTo>
                  <a:lnTo>
                    <a:pt x="8783" y="4311"/>
                  </a:lnTo>
                  <a:lnTo>
                    <a:pt x="8771" y="4266"/>
                  </a:lnTo>
                  <a:lnTo>
                    <a:pt x="8749" y="4232"/>
                  </a:lnTo>
                  <a:lnTo>
                    <a:pt x="8726" y="4209"/>
                  </a:lnTo>
                  <a:lnTo>
                    <a:pt x="8692" y="4175"/>
                  </a:lnTo>
                  <a:lnTo>
                    <a:pt x="8658" y="4164"/>
                  </a:lnTo>
                  <a:lnTo>
                    <a:pt x="8623" y="4141"/>
                  </a:lnTo>
                  <a:lnTo>
                    <a:pt x="8589" y="4141"/>
                  </a:lnTo>
                  <a:lnTo>
                    <a:pt x="8589" y="1798"/>
                  </a:lnTo>
                  <a:lnTo>
                    <a:pt x="8623" y="1798"/>
                  </a:lnTo>
                  <a:lnTo>
                    <a:pt x="8658" y="1775"/>
                  </a:lnTo>
                  <a:lnTo>
                    <a:pt x="8692" y="1763"/>
                  </a:lnTo>
                  <a:lnTo>
                    <a:pt x="8726" y="1729"/>
                  </a:lnTo>
                  <a:lnTo>
                    <a:pt x="8749" y="1707"/>
                  </a:lnTo>
                  <a:lnTo>
                    <a:pt x="8760" y="1672"/>
                  </a:lnTo>
                  <a:lnTo>
                    <a:pt x="8771" y="1627"/>
                  </a:lnTo>
                  <a:lnTo>
                    <a:pt x="8783" y="1593"/>
                  </a:lnTo>
                  <a:lnTo>
                    <a:pt x="8771" y="1547"/>
                  </a:lnTo>
                  <a:lnTo>
                    <a:pt x="8760" y="1513"/>
                  </a:lnTo>
                  <a:lnTo>
                    <a:pt x="10773" y="353"/>
                  </a:lnTo>
                  <a:lnTo>
                    <a:pt x="10807" y="387"/>
                  </a:lnTo>
                  <a:lnTo>
                    <a:pt x="10842" y="410"/>
                  </a:lnTo>
                  <a:lnTo>
                    <a:pt x="10887" y="432"/>
                  </a:lnTo>
                  <a:lnTo>
                    <a:pt x="10933" y="444"/>
                  </a:lnTo>
                  <a:lnTo>
                    <a:pt x="10989" y="432"/>
                  </a:lnTo>
                  <a:lnTo>
                    <a:pt x="11024" y="421"/>
                  </a:lnTo>
                  <a:lnTo>
                    <a:pt x="11069" y="387"/>
                  </a:lnTo>
                  <a:lnTo>
                    <a:pt x="11092" y="353"/>
                  </a:lnTo>
                  <a:close/>
                  <a:moveTo>
                    <a:pt x="8737" y="4471"/>
                  </a:moveTo>
                  <a:lnTo>
                    <a:pt x="10762" y="5631"/>
                  </a:lnTo>
                  <a:lnTo>
                    <a:pt x="10751" y="5699"/>
                  </a:lnTo>
                  <a:lnTo>
                    <a:pt x="10762" y="5768"/>
                  </a:lnTo>
                  <a:lnTo>
                    <a:pt x="10796" y="5824"/>
                  </a:lnTo>
                  <a:lnTo>
                    <a:pt x="10842" y="5870"/>
                  </a:lnTo>
                  <a:lnTo>
                    <a:pt x="10910" y="5893"/>
                  </a:lnTo>
                  <a:lnTo>
                    <a:pt x="10910" y="8225"/>
                  </a:lnTo>
                  <a:lnTo>
                    <a:pt x="10864" y="8236"/>
                  </a:lnTo>
                  <a:lnTo>
                    <a:pt x="10830" y="8247"/>
                  </a:lnTo>
                  <a:lnTo>
                    <a:pt x="10796" y="8270"/>
                  </a:lnTo>
                  <a:lnTo>
                    <a:pt x="10762" y="8304"/>
                  </a:lnTo>
                  <a:lnTo>
                    <a:pt x="10739" y="8338"/>
                  </a:lnTo>
                  <a:lnTo>
                    <a:pt x="10728" y="8372"/>
                  </a:lnTo>
                  <a:lnTo>
                    <a:pt x="10716" y="8418"/>
                  </a:lnTo>
                  <a:lnTo>
                    <a:pt x="10705" y="8452"/>
                  </a:lnTo>
                  <a:lnTo>
                    <a:pt x="10716" y="8498"/>
                  </a:lnTo>
                  <a:lnTo>
                    <a:pt x="10728" y="8543"/>
                  </a:lnTo>
                  <a:lnTo>
                    <a:pt x="8749" y="9681"/>
                  </a:lnTo>
                  <a:lnTo>
                    <a:pt x="8714" y="9647"/>
                  </a:lnTo>
                  <a:lnTo>
                    <a:pt x="8669" y="9612"/>
                  </a:lnTo>
                  <a:lnTo>
                    <a:pt x="8623" y="9601"/>
                  </a:lnTo>
                  <a:lnTo>
                    <a:pt x="8567" y="9590"/>
                  </a:lnTo>
                  <a:lnTo>
                    <a:pt x="8510" y="9601"/>
                  </a:lnTo>
                  <a:lnTo>
                    <a:pt x="8464" y="9612"/>
                  </a:lnTo>
                  <a:lnTo>
                    <a:pt x="8419" y="9647"/>
                  </a:lnTo>
                  <a:lnTo>
                    <a:pt x="8385" y="9692"/>
                  </a:lnTo>
                  <a:lnTo>
                    <a:pt x="6417" y="8554"/>
                  </a:lnTo>
                  <a:lnTo>
                    <a:pt x="6439" y="8509"/>
                  </a:lnTo>
                  <a:lnTo>
                    <a:pt x="6439" y="8452"/>
                  </a:lnTo>
                  <a:lnTo>
                    <a:pt x="6439" y="8407"/>
                  </a:lnTo>
                  <a:lnTo>
                    <a:pt x="6428" y="8361"/>
                  </a:lnTo>
                  <a:lnTo>
                    <a:pt x="6405" y="8327"/>
                  </a:lnTo>
                  <a:lnTo>
                    <a:pt x="6371" y="8293"/>
                  </a:lnTo>
                  <a:lnTo>
                    <a:pt x="6337" y="8259"/>
                  </a:lnTo>
                  <a:lnTo>
                    <a:pt x="6303" y="8236"/>
                  </a:lnTo>
                  <a:lnTo>
                    <a:pt x="6257" y="8225"/>
                  </a:lnTo>
                  <a:lnTo>
                    <a:pt x="6212" y="8213"/>
                  </a:lnTo>
                  <a:lnTo>
                    <a:pt x="6212" y="5870"/>
                  </a:lnTo>
                  <a:lnTo>
                    <a:pt x="6280" y="5847"/>
                  </a:lnTo>
                  <a:lnTo>
                    <a:pt x="6326" y="5813"/>
                  </a:lnTo>
                  <a:lnTo>
                    <a:pt x="6360" y="5756"/>
                  </a:lnTo>
                  <a:lnTo>
                    <a:pt x="6371" y="5699"/>
                  </a:lnTo>
                  <a:lnTo>
                    <a:pt x="6360" y="5642"/>
                  </a:lnTo>
                  <a:lnTo>
                    <a:pt x="8396" y="4471"/>
                  </a:lnTo>
                  <a:lnTo>
                    <a:pt x="8430" y="4505"/>
                  </a:lnTo>
                  <a:lnTo>
                    <a:pt x="8464" y="4539"/>
                  </a:lnTo>
                  <a:lnTo>
                    <a:pt x="8510" y="4550"/>
                  </a:lnTo>
                  <a:lnTo>
                    <a:pt x="8567" y="4562"/>
                  </a:lnTo>
                  <a:lnTo>
                    <a:pt x="8623" y="4550"/>
                  </a:lnTo>
                  <a:lnTo>
                    <a:pt x="8669" y="4539"/>
                  </a:lnTo>
                  <a:lnTo>
                    <a:pt x="8714" y="4505"/>
                  </a:lnTo>
                  <a:lnTo>
                    <a:pt x="8737" y="4471"/>
                  </a:lnTo>
                  <a:close/>
                  <a:moveTo>
                    <a:pt x="3994" y="4459"/>
                  </a:moveTo>
                  <a:lnTo>
                    <a:pt x="6030" y="5642"/>
                  </a:lnTo>
                  <a:lnTo>
                    <a:pt x="6030" y="5699"/>
                  </a:lnTo>
                  <a:lnTo>
                    <a:pt x="6041" y="5756"/>
                  </a:lnTo>
                  <a:lnTo>
                    <a:pt x="6064" y="5813"/>
                  </a:lnTo>
                  <a:lnTo>
                    <a:pt x="6109" y="5847"/>
                  </a:lnTo>
                  <a:lnTo>
                    <a:pt x="6166" y="5870"/>
                  </a:lnTo>
                  <a:lnTo>
                    <a:pt x="6166" y="8213"/>
                  </a:lnTo>
                  <a:lnTo>
                    <a:pt x="6132" y="8225"/>
                  </a:lnTo>
                  <a:lnTo>
                    <a:pt x="6087" y="8247"/>
                  </a:lnTo>
                  <a:lnTo>
                    <a:pt x="6053" y="8270"/>
                  </a:lnTo>
                  <a:lnTo>
                    <a:pt x="6018" y="8293"/>
                  </a:lnTo>
                  <a:lnTo>
                    <a:pt x="5996" y="8327"/>
                  </a:lnTo>
                  <a:lnTo>
                    <a:pt x="5973" y="8372"/>
                  </a:lnTo>
                  <a:lnTo>
                    <a:pt x="5962" y="8407"/>
                  </a:lnTo>
                  <a:lnTo>
                    <a:pt x="5962" y="8452"/>
                  </a:lnTo>
                  <a:lnTo>
                    <a:pt x="5962" y="8509"/>
                  </a:lnTo>
                  <a:lnTo>
                    <a:pt x="5973" y="8543"/>
                  </a:lnTo>
                  <a:lnTo>
                    <a:pt x="3982" y="9703"/>
                  </a:lnTo>
                  <a:lnTo>
                    <a:pt x="3948" y="9669"/>
                  </a:lnTo>
                  <a:lnTo>
                    <a:pt x="3914" y="9647"/>
                  </a:lnTo>
                  <a:lnTo>
                    <a:pt x="3868" y="9624"/>
                  </a:lnTo>
                  <a:lnTo>
                    <a:pt x="3777" y="9624"/>
                  </a:lnTo>
                  <a:lnTo>
                    <a:pt x="3743" y="9647"/>
                  </a:lnTo>
                  <a:lnTo>
                    <a:pt x="3698" y="9669"/>
                  </a:lnTo>
                  <a:lnTo>
                    <a:pt x="3675" y="9703"/>
                  </a:lnTo>
                  <a:lnTo>
                    <a:pt x="1616" y="8520"/>
                  </a:lnTo>
                  <a:lnTo>
                    <a:pt x="1628" y="8452"/>
                  </a:lnTo>
                  <a:lnTo>
                    <a:pt x="1616" y="8395"/>
                  </a:lnTo>
                  <a:lnTo>
                    <a:pt x="1582" y="8338"/>
                  </a:lnTo>
                  <a:lnTo>
                    <a:pt x="1537" y="8304"/>
                  </a:lnTo>
                  <a:lnTo>
                    <a:pt x="1480" y="8281"/>
                  </a:lnTo>
                  <a:lnTo>
                    <a:pt x="1480" y="5938"/>
                  </a:lnTo>
                  <a:lnTo>
                    <a:pt x="1525" y="5927"/>
                  </a:lnTo>
                  <a:lnTo>
                    <a:pt x="1559" y="5915"/>
                  </a:lnTo>
                  <a:lnTo>
                    <a:pt x="1605" y="5893"/>
                  </a:lnTo>
                  <a:lnTo>
                    <a:pt x="1628" y="5859"/>
                  </a:lnTo>
                  <a:lnTo>
                    <a:pt x="1662" y="5824"/>
                  </a:lnTo>
                  <a:lnTo>
                    <a:pt x="1684" y="5790"/>
                  </a:lnTo>
                  <a:lnTo>
                    <a:pt x="1696" y="5745"/>
                  </a:lnTo>
                  <a:lnTo>
                    <a:pt x="1696" y="5699"/>
                  </a:lnTo>
                  <a:lnTo>
                    <a:pt x="1696" y="5654"/>
                  </a:lnTo>
                  <a:lnTo>
                    <a:pt x="1684" y="5608"/>
                  </a:lnTo>
                  <a:lnTo>
                    <a:pt x="3664" y="4459"/>
                  </a:lnTo>
                  <a:lnTo>
                    <a:pt x="3698" y="4493"/>
                  </a:lnTo>
                  <a:lnTo>
                    <a:pt x="3732" y="4528"/>
                  </a:lnTo>
                  <a:lnTo>
                    <a:pt x="3777" y="4539"/>
                  </a:lnTo>
                  <a:lnTo>
                    <a:pt x="3823" y="4550"/>
                  </a:lnTo>
                  <a:lnTo>
                    <a:pt x="3880" y="4539"/>
                  </a:lnTo>
                  <a:lnTo>
                    <a:pt x="3925" y="4528"/>
                  </a:lnTo>
                  <a:lnTo>
                    <a:pt x="3959" y="4493"/>
                  </a:lnTo>
                  <a:lnTo>
                    <a:pt x="3994" y="4459"/>
                  </a:lnTo>
                  <a:close/>
                  <a:moveTo>
                    <a:pt x="6394" y="8589"/>
                  </a:moveTo>
                  <a:lnTo>
                    <a:pt x="8373" y="9726"/>
                  </a:lnTo>
                  <a:lnTo>
                    <a:pt x="8362" y="9760"/>
                  </a:lnTo>
                  <a:lnTo>
                    <a:pt x="8350" y="9806"/>
                  </a:lnTo>
                  <a:lnTo>
                    <a:pt x="8362" y="9840"/>
                  </a:lnTo>
                  <a:lnTo>
                    <a:pt x="8373" y="9874"/>
                  </a:lnTo>
                  <a:lnTo>
                    <a:pt x="8385" y="9908"/>
                  </a:lnTo>
                  <a:lnTo>
                    <a:pt x="8407" y="9942"/>
                  </a:lnTo>
                  <a:lnTo>
                    <a:pt x="8464" y="9988"/>
                  </a:lnTo>
                  <a:lnTo>
                    <a:pt x="8498" y="9999"/>
                  </a:lnTo>
                  <a:lnTo>
                    <a:pt x="8544" y="10011"/>
                  </a:lnTo>
                  <a:lnTo>
                    <a:pt x="8544" y="12342"/>
                  </a:lnTo>
                  <a:lnTo>
                    <a:pt x="8498" y="12354"/>
                  </a:lnTo>
                  <a:lnTo>
                    <a:pt x="8464" y="12365"/>
                  </a:lnTo>
                  <a:lnTo>
                    <a:pt x="8430" y="12388"/>
                  </a:lnTo>
                  <a:lnTo>
                    <a:pt x="8407" y="12411"/>
                  </a:lnTo>
                  <a:lnTo>
                    <a:pt x="8385" y="12445"/>
                  </a:lnTo>
                  <a:lnTo>
                    <a:pt x="8362" y="12479"/>
                  </a:lnTo>
                  <a:lnTo>
                    <a:pt x="8350" y="12524"/>
                  </a:lnTo>
                  <a:lnTo>
                    <a:pt x="8350" y="12559"/>
                  </a:lnTo>
                  <a:lnTo>
                    <a:pt x="8350" y="12604"/>
                  </a:lnTo>
                  <a:lnTo>
                    <a:pt x="8362" y="12638"/>
                  </a:lnTo>
                  <a:lnTo>
                    <a:pt x="6371" y="13799"/>
                  </a:lnTo>
                  <a:lnTo>
                    <a:pt x="6337" y="13764"/>
                  </a:lnTo>
                  <a:lnTo>
                    <a:pt x="6291" y="13730"/>
                  </a:lnTo>
                  <a:lnTo>
                    <a:pt x="6246" y="13719"/>
                  </a:lnTo>
                  <a:lnTo>
                    <a:pt x="6200" y="13708"/>
                  </a:lnTo>
                  <a:lnTo>
                    <a:pt x="6144" y="13719"/>
                  </a:lnTo>
                  <a:lnTo>
                    <a:pt x="6098" y="13730"/>
                  </a:lnTo>
                  <a:lnTo>
                    <a:pt x="6064" y="13764"/>
                  </a:lnTo>
                  <a:lnTo>
                    <a:pt x="6030" y="13799"/>
                  </a:lnTo>
                  <a:lnTo>
                    <a:pt x="3982" y="12615"/>
                  </a:lnTo>
                  <a:lnTo>
                    <a:pt x="3994" y="12559"/>
                  </a:lnTo>
                  <a:lnTo>
                    <a:pt x="3982" y="12502"/>
                  </a:lnTo>
                  <a:lnTo>
                    <a:pt x="3948" y="12445"/>
                  </a:lnTo>
                  <a:lnTo>
                    <a:pt x="3903" y="12411"/>
                  </a:lnTo>
                  <a:lnTo>
                    <a:pt x="3846" y="12399"/>
                  </a:lnTo>
                  <a:lnTo>
                    <a:pt x="3846" y="9988"/>
                  </a:lnTo>
                  <a:lnTo>
                    <a:pt x="3914" y="9965"/>
                  </a:lnTo>
                  <a:lnTo>
                    <a:pt x="3959" y="9931"/>
                  </a:lnTo>
                  <a:lnTo>
                    <a:pt x="3994" y="9874"/>
                  </a:lnTo>
                  <a:lnTo>
                    <a:pt x="4016" y="9806"/>
                  </a:lnTo>
                  <a:lnTo>
                    <a:pt x="4005" y="9738"/>
                  </a:lnTo>
                  <a:lnTo>
                    <a:pt x="5996" y="8589"/>
                  </a:lnTo>
                  <a:lnTo>
                    <a:pt x="6030" y="8634"/>
                  </a:lnTo>
                  <a:lnTo>
                    <a:pt x="6087" y="8668"/>
                  </a:lnTo>
                  <a:lnTo>
                    <a:pt x="6132" y="8691"/>
                  </a:lnTo>
                  <a:lnTo>
                    <a:pt x="6200" y="8702"/>
                  </a:lnTo>
                  <a:lnTo>
                    <a:pt x="6257" y="8691"/>
                  </a:lnTo>
                  <a:lnTo>
                    <a:pt x="6314" y="8668"/>
                  </a:lnTo>
                  <a:lnTo>
                    <a:pt x="6360" y="8634"/>
                  </a:lnTo>
                  <a:lnTo>
                    <a:pt x="6394" y="8589"/>
                  </a:lnTo>
                  <a:close/>
                  <a:moveTo>
                    <a:pt x="8749" y="12684"/>
                  </a:moveTo>
                  <a:lnTo>
                    <a:pt x="10751" y="13844"/>
                  </a:lnTo>
                  <a:lnTo>
                    <a:pt x="10739" y="13912"/>
                  </a:lnTo>
                  <a:lnTo>
                    <a:pt x="10739" y="13946"/>
                  </a:lnTo>
                  <a:lnTo>
                    <a:pt x="10751" y="13981"/>
                  </a:lnTo>
                  <a:lnTo>
                    <a:pt x="10785" y="14037"/>
                  </a:lnTo>
                  <a:lnTo>
                    <a:pt x="10842" y="14083"/>
                  </a:lnTo>
                  <a:lnTo>
                    <a:pt x="10910" y="14106"/>
                  </a:lnTo>
                  <a:lnTo>
                    <a:pt x="10910" y="16460"/>
                  </a:lnTo>
                  <a:lnTo>
                    <a:pt x="10842" y="16483"/>
                  </a:lnTo>
                  <a:lnTo>
                    <a:pt x="10785" y="16529"/>
                  </a:lnTo>
                  <a:lnTo>
                    <a:pt x="10751" y="16597"/>
                  </a:lnTo>
                  <a:lnTo>
                    <a:pt x="10739" y="16631"/>
                  </a:lnTo>
                  <a:lnTo>
                    <a:pt x="10739" y="16665"/>
                  </a:lnTo>
                  <a:lnTo>
                    <a:pt x="10739" y="16699"/>
                  </a:lnTo>
                  <a:lnTo>
                    <a:pt x="10751" y="16745"/>
                  </a:lnTo>
                  <a:lnTo>
                    <a:pt x="8760" y="17894"/>
                  </a:lnTo>
                  <a:lnTo>
                    <a:pt x="8726" y="17848"/>
                  </a:lnTo>
                  <a:lnTo>
                    <a:pt x="8680" y="17814"/>
                  </a:lnTo>
                  <a:lnTo>
                    <a:pt x="8623" y="17791"/>
                  </a:lnTo>
                  <a:lnTo>
                    <a:pt x="8567" y="17780"/>
                  </a:lnTo>
                  <a:lnTo>
                    <a:pt x="8510" y="17791"/>
                  </a:lnTo>
                  <a:lnTo>
                    <a:pt x="8453" y="17814"/>
                  </a:lnTo>
                  <a:lnTo>
                    <a:pt x="8407" y="17848"/>
                  </a:lnTo>
                  <a:lnTo>
                    <a:pt x="8373" y="17894"/>
                  </a:lnTo>
                  <a:lnTo>
                    <a:pt x="6360" y="16733"/>
                  </a:lnTo>
                  <a:lnTo>
                    <a:pt x="6371" y="16665"/>
                  </a:lnTo>
                  <a:lnTo>
                    <a:pt x="6360" y="16597"/>
                  </a:lnTo>
                  <a:lnTo>
                    <a:pt x="6326" y="16551"/>
                  </a:lnTo>
                  <a:lnTo>
                    <a:pt x="6280" y="16506"/>
                  </a:lnTo>
                  <a:lnTo>
                    <a:pt x="6212" y="16494"/>
                  </a:lnTo>
                  <a:lnTo>
                    <a:pt x="6212" y="14106"/>
                  </a:lnTo>
                  <a:lnTo>
                    <a:pt x="6257" y="14106"/>
                  </a:lnTo>
                  <a:lnTo>
                    <a:pt x="6291" y="14083"/>
                  </a:lnTo>
                  <a:lnTo>
                    <a:pt x="6348" y="14049"/>
                  </a:lnTo>
                  <a:lnTo>
                    <a:pt x="6382" y="13981"/>
                  </a:lnTo>
                  <a:lnTo>
                    <a:pt x="6394" y="13946"/>
                  </a:lnTo>
                  <a:lnTo>
                    <a:pt x="6405" y="13912"/>
                  </a:lnTo>
                  <a:lnTo>
                    <a:pt x="6394" y="13867"/>
                  </a:lnTo>
                  <a:lnTo>
                    <a:pt x="6382" y="13833"/>
                  </a:lnTo>
                  <a:lnTo>
                    <a:pt x="8385" y="12684"/>
                  </a:lnTo>
                  <a:lnTo>
                    <a:pt x="8419" y="12718"/>
                  </a:lnTo>
                  <a:lnTo>
                    <a:pt x="8464" y="12752"/>
                  </a:lnTo>
                  <a:lnTo>
                    <a:pt x="8510" y="12775"/>
                  </a:lnTo>
                  <a:lnTo>
                    <a:pt x="8623" y="12775"/>
                  </a:lnTo>
                  <a:lnTo>
                    <a:pt x="8669" y="12752"/>
                  </a:lnTo>
                  <a:lnTo>
                    <a:pt x="8714" y="12729"/>
                  </a:lnTo>
                  <a:lnTo>
                    <a:pt x="8749" y="12684"/>
                  </a:lnTo>
                  <a:close/>
                  <a:moveTo>
                    <a:pt x="1457" y="0"/>
                  </a:moveTo>
                  <a:lnTo>
                    <a:pt x="1411" y="12"/>
                  </a:lnTo>
                  <a:lnTo>
                    <a:pt x="1366" y="23"/>
                  </a:lnTo>
                  <a:lnTo>
                    <a:pt x="1320" y="46"/>
                  </a:lnTo>
                  <a:lnTo>
                    <a:pt x="1286" y="68"/>
                  </a:lnTo>
                  <a:lnTo>
                    <a:pt x="1252" y="114"/>
                  </a:lnTo>
                  <a:lnTo>
                    <a:pt x="1229" y="148"/>
                  </a:lnTo>
                  <a:lnTo>
                    <a:pt x="1218" y="194"/>
                  </a:lnTo>
                  <a:lnTo>
                    <a:pt x="1218" y="250"/>
                  </a:lnTo>
                  <a:lnTo>
                    <a:pt x="1218" y="296"/>
                  </a:lnTo>
                  <a:lnTo>
                    <a:pt x="1229" y="341"/>
                  </a:lnTo>
                  <a:lnTo>
                    <a:pt x="1" y="1047"/>
                  </a:lnTo>
                  <a:lnTo>
                    <a:pt x="1" y="1104"/>
                  </a:lnTo>
                  <a:lnTo>
                    <a:pt x="1252" y="376"/>
                  </a:lnTo>
                  <a:lnTo>
                    <a:pt x="1286" y="421"/>
                  </a:lnTo>
                  <a:lnTo>
                    <a:pt x="1343" y="455"/>
                  </a:lnTo>
                  <a:lnTo>
                    <a:pt x="1400" y="478"/>
                  </a:lnTo>
                  <a:lnTo>
                    <a:pt x="1457" y="489"/>
                  </a:lnTo>
                  <a:lnTo>
                    <a:pt x="1514" y="478"/>
                  </a:lnTo>
                  <a:lnTo>
                    <a:pt x="1571" y="455"/>
                  </a:lnTo>
                  <a:lnTo>
                    <a:pt x="1616" y="421"/>
                  </a:lnTo>
                  <a:lnTo>
                    <a:pt x="1662" y="387"/>
                  </a:lnTo>
                  <a:lnTo>
                    <a:pt x="3630" y="1513"/>
                  </a:lnTo>
                  <a:lnTo>
                    <a:pt x="3618" y="1559"/>
                  </a:lnTo>
                  <a:lnTo>
                    <a:pt x="3607" y="1593"/>
                  </a:lnTo>
                  <a:lnTo>
                    <a:pt x="3618" y="1627"/>
                  </a:lnTo>
                  <a:lnTo>
                    <a:pt x="3630" y="1672"/>
                  </a:lnTo>
                  <a:lnTo>
                    <a:pt x="3641" y="1707"/>
                  </a:lnTo>
                  <a:lnTo>
                    <a:pt x="3664" y="1741"/>
                  </a:lnTo>
                  <a:lnTo>
                    <a:pt x="3721" y="1786"/>
                  </a:lnTo>
                  <a:lnTo>
                    <a:pt x="3766" y="1798"/>
                  </a:lnTo>
                  <a:lnTo>
                    <a:pt x="3800" y="1809"/>
                  </a:lnTo>
                  <a:lnTo>
                    <a:pt x="3800" y="4152"/>
                  </a:lnTo>
                  <a:lnTo>
                    <a:pt x="3732" y="4175"/>
                  </a:lnTo>
                  <a:lnTo>
                    <a:pt x="3675" y="4220"/>
                  </a:lnTo>
                  <a:lnTo>
                    <a:pt x="3641" y="4277"/>
                  </a:lnTo>
                  <a:lnTo>
                    <a:pt x="3630" y="4346"/>
                  </a:lnTo>
                  <a:lnTo>
                    <a:pt x="3630" y="4391"/>
                  </a:lnTo>
                  <a:lnTo>
                    <a:pt x="3641" y="4414"/>
                  </a:lnTo>
                  <a:lnTo>
                    <a:pt x="1662" y="5563"/>
                  </a:lnTo>
                  <a:lnTo>
                    <a:pt x="1616" y="5517"/>
                  </a:lnTo>
                  <a:lnTo>
                    <a:pt x="1571" y="5483"/>
                  </a:lnTo>
                  <a:lnTo>
                    <a:pt x="1514" y="5472"/>
                  </a:lnTo>
                  <a:lnTo>
                    <a:pt x="1457" y="5460"/>
                  </a:lnTo>
                  <a:lnTo>
                    <a:pt x="1400" y="5472"/>
                  </a:lnTo>
                  <a:lnTo>
                    <a:pt x="1343" y="5495"/>
                  </a:lnTo>
                  <a:lnTo>
                    <a:pt x="1298" y="5529"/>
                  </a:lnTo>
                  <a:lnTo>
                    <a:pt x="1252" y="5574"/>
                  </a:lnTo>
                  <a:lnTo>
                    <a:pt x="1" y="4846"/>
                  </a:lnTo>
                  <a:lnTo>
                    <a:pt x="1" y="4903"/>
                  </a:lnTo>
                  <a:lnTo>
                    <a:pt x="1241" y="5608"/>
                  </a:lnTo>
                  <a:lnTo>
                    <a:pt x="1218" y="5654"/>
                  </a:lnTo>
                  <a:lnTo>
                    <a:pt x="1218" y="5699"/>
                  </a:lnTo>
                  <a:lnTo>
                    <a:pt x="1218" y="5745"/>
                  </a:lnTo>
                  <a:lnTo>
                    <a:pt x="1241" y="5779"/>
                  </a:lnTo>
                  <a:lnTo>
                    <a:pt x="1252" y="5824"/>
                  </a:lnTo>
                  <a:lnTo>
                    <a:pt x="1275" y="5859"/>
                  </a:lnTo>
                  <a:lnTo>
                    <a:pt x="1309" y="5881"/>
                  </a:lnTo>
                  <a:lnTo>
                    <a:pt x="1343" y="5904"/>
                  </a:lnTo>
                  <a:lnTo>
                    <a:pt x="1389" y="5927"/>
                  </a:lnTo>
                  <a:lnTo>
                    <a:pt x="1434" y="5938"/>
                  </a:lnTo>
                  <a:lnTo>
                    <a:pt x="1434" y="8281"/>
                  </a:lnTo>
                  <a:lnTo>
                    <a:pt x="1377" y="8304"/>
                  </a:lnTo>
                  <a:lnTo>
                    <a:pt x="1332" y="8350"/>
                  </a:lnTo>
                  <a:lnTo>
                    <a:pt x="1298" y="8395"/>
                  </a:lnTo>
                  <a:lnTo>
                    <a:pt x="1286" y="8452"/>
                  </a:lnTo>
                  <a:lnTo>
                    <a:pt x="1298" y="8509"/>
                  </a:lnTo>
                  <a:lnTo>
                    <a:pt x="1" y="9260"/>
                  </a:lnTo>
                  <a:lnTo>
                    <a:pt x="1" y="9317"/>
                  </a:lnTo>
                  <a:lnTo>
                    <a:pt x="1320" y="8554"/>
                  </a:lnTo>
                  <a:lnTo>
                    <a:pt x="1343" y="8589"/>
                  </a:lnTo>
                  <a:lnTo>
                    <a:pt x="1377" y="8611"/>
                  </a:lnTo>
                  <a:lnTo>
                    <a:pt x="1411" y="8623"/>
                  </a:lnTo>
                  <a:lnTo>
                    <a:pt x="1502" y="8623"/>
                  </a:lnTo>
                  <a:lnTo>
                    <a:pt x="1537" y="8611"/>
                  </a:lnTo>
                  <a:lnTo>
                    <a:pt x="1571" y="8589"/>
                  </a:lnTo>
                  <a:lnTo>
                    <a:pt x="1593" y="8554"/>
                  </a:lnTo>
                  <a:lnTo>
                    <a:pt x="3652" y="9749"/>
                  </a:lnTo>
                  <a:lnTo>
                    <a:pt x="3641" y="9806"/>
                  </a:lnTo>
                  <a:lnTo>
                    <a:pt x="3652" y="9863"/>
                  </a:lnTo>
                  <a:lnTo>
                    <a:pt x="3686" y="9920"/>
                  </a:lnTo>
                  <a:lnTo>
                    <a:pt x="3743" y="9965"/>
                  </a:lnTo>
                  <a:lnTo>
                    <a:pt x="3800" y="9988"/>
                  </a:lnTo>
                  <a:lnTo>
                    <a:pt x="3800" y="12399"/>
                  </a:lnTo>
                  <a:lnTo>
                    <a:pt x="3743" y="12411"/>
                  </a:lnTo>
                  <a:lnTo>
                    <a:pt x="3698" y="12456"/>
                  </a:lnTo>
                  <a:lnTo>
                    <a:pt x="3675" y="12502"/>
                  </a:lnTo>
                  <a:lnTo>
                    <a:pt x="3664" y="12559"/>
                  </a:lnTo>
                  <a:lnTo>
                    <a:pt x="3675" y="12627"/>
                  </a:lnTo>
                  <a:lnTo>
                    <a:pt x="3709" y="12672"/>
                  </a:lnTo>
                  <a:lnTo>
                    <a:pt x="3766" y="12718"/>
                  </a:lnTo>
                  <a:lnTo>
                    <a:pt x="3823" y="12729"/>
                  </a:lnTo>
                  <a:lnTo>
                    <a:pt x="3868" y="12718"/>
                  </a:lnTo>
                  <a:lnTo>
                    <a:pt x="3903" y="12706"/>
                  </a:lnTo>
                  <a:lnTo>
                    <a:pt x="3937" y="12684"/>
                  </a:lnTo>
                  <a:lnTo>
                    <a:pt x="3959" y="12661"/>
                  </a:lnTo>
                  <a:lnTo>
                    <a:pt x="6007" y="13844"/>
                  </a:lnTo>
                  <a:lnTo>
                    <a:pt x="5996" y="13912"/>
                  </a:lnTo>
                  <a:lnTo>
                    <a:pt x="5996" y="13946"/>
                  </a:lnTo>
                  <a:lnTo>
                    <a:pt x="6007" y="13981"/>
                  </a:lnTo>
                  <a:lnTo>
                    <a:pt x="6041" y="14037"/>
                  </a:lnTo>
                  <a:lnTo>
                    <a:pt x="6098" y="14083"/>
                  </a:lnTo>
                  <a:lnTo>
                    <a:pt x="6166" y="14106"/>
                  </a:lnTo>
                  <a:lnTo>
                    <a:pt x="6166" y="16494"/>
                  </a:lnTo>
                  <a:lnTo>
                    <a:pt x="6109" y="16517"/>
                  </a:lnTo>
                  <a:lnTo>
                    <a:pt x="6064" y="16551"/>
                  </a:lnTo>
                  <a:lnTo>
                    <a:pt x="6030" y="16608"/>
                  </a:lnTo>
                  <a:lnTo>
                    <a:pt x="6018" y="16665"/>
                  </a:lnTo>
                  <a:lnTo>
                    <a:pt x="6030" y="16699"/>
                  </a:lnTo>
                  <a:lnTo>
                    <a:pt x="6041" y="16733"/>
                  </a:lnTo>
                  <a:lnTo>
                    <a:pt x="6075" y="16790"/>
                  </a:lnTo>
                  <a:lnTo>
                    <a:pt x="6132" y="16824"/>
                  </a:lnTo>
                  <a:lnTo>
                    <a:pt x="6166" y="16836"/>
                  </a:lnTo>
                  <a:lnTo>
                    <a:pt x="6235" y="16836"/>
                  </a:lnTo>
                  <a:lnTo>
                    <a:pt x="6280" y="16824"/>
                  </a:lnTo>
                  <a:lnTo>
                    <a:pt x="6314" y="16802"/>
                  </a:lnTo>
                  <a:lnTo>
                    <a:pt x="6337" y="16768"/>
                  </a:lnTo>
                  <a:lnTo>
                    <a:pt x="8350" y="17939"/>
                  </a:lnTo>
                  <a:lnTo>
                    <a:pt x="8339" y="17973"/>
                  </a:lnTo>
                  <a:lnTo>
                    <a:pt x="8339" y="18007"/>
                  </a:lnTo>
                  <a:lnTo>
                    <a:pt x="8339" y="18064"/>
                  </a:lnTo>
                  <a:lnTo>
                    <a:pt x="8362" y="18098"/>
                  </a:lnTo>
                  <a:lnTo>
                    <a:pt x="8373" y="18144"/>
                  </a:lnTo>
                  <a:lnTo>
                    <a:pt x="8407" y="18178"/>
                  </a:lnTo>
                  <a:lnTo>
                    <a:pt x="8441" y="18201"/>
                  </a:lnTo>
                  <a:lnTo>
                    <a:pt x="8476" y="18224"/>
                  </a:lnTo>
                  <a:lnTo>
                    <a:pt x="8521" y="18235"/>
                  </a:lnTo>
                  <a:lnTo>
                    <a:pt x="8567" y="18246"/>
                  </a:lnTo>
                  <a:lnTo>
                    <a:pt x="8612" y="18235"/>
                  </a:lnTo>
                  <a:lnTo>
                    <a:pt x="8658" y="18224"/>
                  </a:lnTo>
                  <a:lnTo>
                    <a:pt x="8692" y="18201"/>
                  </a:lnTo>
                  <a:lnTo>
                    <a:pt x="8726" y="18178"/>
                  </a:lnTo>
                  <a:lnTo>
                    <a:pt x="8760" y="18144"/>
                  </a:lnTo>
                  <a:lnTo>
                    <a:pt x="8783" y="18098"/>
                  </a:lnTo>
                  <a:lnTo>
                    <a:pt x="8794" y="18064"/>
                  </a:lnTo>
                  <a:lnTo>
                    <a:pt x="8794" y="18007"/>
                  </a:lnTo>
                  <a:lnTo>
                    <a:pt x="8794" y="17973"/>
                  </a:lnTo>
                  <a:lnTo>
                    <a:pt x="8783" y="17928"/>
                  </a:lnTo>
                  <a:lnTo>
                    <a:pt x="10773" y="16779"/>
                  </a:lnTo>
                  <a:lnTo>
                    <a:pt x="10807" y="16813"/>
                  </a:lnTo>
                  <a:lnTo>
                    <a:pt x="10842" y="16847"/>
                  </a:lnTo>
                  <a:lnTo>
                    <a:pt x="10887" y="16859"/>
                  </a:lnTo>
                  <a:lnTo>
                    <a:pt x="10933" y="16870"/>
                  </a:lnTo>
                  <a:lnTo>
                    <a:pt x="10978" y="16870"/>
                  </a:lnTo>
                  <a:lnTo>
                    <a:pt x="11012" y="16859"/>
                  </a:lnTo>
                  <a:lnTo>
                    <a:pt x="11058" y="16836"/>
                  </a:lnTo>
                  <a:lnTo>
                    <a:pt x="11080" y="16813"/>
                  </a:lnTo>
                  <a:lnTo>
                    <a:pt x="11103" y="16779"/>
                  </a:lnTo>
                  <a:lnTo>
                    <a:pt x="11126" y="16745"/>
                  </a:lnTo>
                  <a:lnTo>
                    <a:pt x="11137" y="16711"/>
                  </a:lnTo>
                  <a:lnTo>
                    <a:pt x="11137" y="16665"/>
                  </a:lnTo>
                  <a:lnTo>
                    <a:pt x="11137" y="16631"/>
                  </a:lnTo>
                  <a:lnTo>
                    <a:pt x="11126" y="16585"/>
                  </a:lnTo>
                  <a:lnTo>
                    <a:pt x="11115" y="16563"/>
                  </a:lnTo>
                  <a:lnTo>
                    <a:pt x="11092" y="16529"/>
                  </a:lnTo>
                  <a:lnTo>
                    <a:pt x="11035" y="16483"/>
                  </a:lnTo>
                  <a:lnTo>
                    <a:pt x="10989" y="16472"/>
                  </a:lnTo>
                  <a:lnTo>
                    <a:pt x="10955" y="16460"/>
                  </a:lnTo>
                  <a:lnTo>
                    <a:pt x="10955" y="14106"/>
                  </a:lnTo>
                  <a:lnTo>
                    <a:pt x="10989" y="14106"/>
                  </a:lnTo>
                  <a:lnTo>
                    <a:pt x="11024" y="14094"/>
                  </a:lnTo>
                  <a:lnTo>
                    <a:pt x="11092" y="14049"/>
                  </a:lnTo>
                  <a:lnTo>
                    <a:pt x="11126" y="13981"/>
                  </a:lnTo>
                  <a:lnTo>
                    <a:pt x="11137" y="13946"/>
                  </a:lnTo>
                  <a:lnTo>
                    <a:pt x="11137" y="13912"/>
                  </a:lnTo>
                  <a:lnTo>
                    <a:pt x="11137" y="13867"/>
                  </a:lnTo>
                  <a:lnTo>
                    <a:pt x="11126" y="13833"/>
                  </a:lnTo>
                  <a:lnTo>
                    <a:pt x="11103" y="13799"/>
                  </a:lnTo>
                  <a:lnTo>
                    <a:pt x="11080" y="13764"/>
                  </a:lnTo>
                  <a:lnTo>
                    <a:pt x="11046" y="13742"/>
                  </a:lnTo>
                  <a:lnTo>
                    <a:pt x="11012" y="13719"/>
                  </a:lnTo>
                  <a:lnTo>
                    <a:pt x="10978" y="13708"/>
                  </a:lnTo>
                  <a:lnTo>
                    <a:pt x="10887" y="13708"/>
                  </a:lnTo>
                  <a:lnTo>
                    <a:pt x="10842" y="13730"/>
                  </a:lnTo>
                  <a:lnTo>
                    <a:pt x="10796" y="13764"/>
                  </a:lnTo>
                  <a:lnTo>
                    <a:pt x="10762" y="13799"/>
                  </a:lnTo>
                  <a:lnTo>
                    <a:pt x="8771" y="12650"/>
                  </a:lnTo>
                  <a:lnTo>
                    <a:pt x="8783" y="12604"/>
                  </a:lnTo>
                  <a:lnTo>
                    <a:pt x="8783" y="12559"/>
                  </a:lnTo>
                  <a:lnTo>
                    <a:pt x="8783" y="12513"/>
                  </a:lnTo>
                  <a:lnTo>
                    <a:pt x="8771" y="12479"/>
                  </a:lnTo>
                  <a:lnTo>
                    <a:pt x="8749" y="12445"/>
                  </a:lnTo>
                  <a:lnTo>
                    <a:pt x="8726" y="12411"/>
                  </a:lnTo>
                  <a:lnTo>
                    <a:pt x="8703" y="12388"/>
                  </a:lnTo>
                  <a:lnTo>
                    <a:pt x="8669" y="12365"/>
                  </a:lnTo>
                  <a:lnTo>
                    <a:pt x="8623" y="12354"/>
                  </a:lnTo>
                  <a:lnTo>
                    <a:pt x="8589" y="12342"/>
                  </a:lnTo>
                  <a:lnTo>
                    <a:pt x="8589" y="10011"/>
                  </a:lnTo>
                  <a:lnTo>
                    <a:pt x="8623" y="10011"/>
                  </a:lnTo>
                  <a:lnTo>
                    <a:pt x="8658" y="9988"/>
                  </a:lnTo>
                  <a:lnTo>
                    <a:pt x="8692" y="9976"/>
                  </a:lnTo>
                  <a:lnTo>
                    <a:pt x="8726" y="9942"/>
                  </a:lnTo>
                  <a:lnTo>
                    <a:pt x="8749" y="9920"/>
                  </a:lnTo>
                  <a:lnTo>
                    <a:pt x="8771" y="9885"/>
                  </a:lnTo>
                  <a:lnTo>
                    <a:pt x="8783" y="9840"/>
                  </a:lnTo>
                  <a:lnTo>
                    <a:pt x="8783" y="9806"/>
                  </a:lnTo>
                  <a:lnTo>
                    <a:pt x="8783" y="9760"/>
                  </a:lnTo>
                  <a:lnTo>
                    <a:pt x="8771" y="9726"/>
                  </a:lnTo>
                  <a:lnTo>
                    <a:pt x="10751" y="8577"/>
                  </a:lnTo>
                  <a:lnTo>
                    <a:pt x="10785" y="8623"/>
                  </a:lnTo>
                  <a:lnTo>
                    <a:pt x="10830" y="8657"/>
                  </a:lnTo>
                  <a:lnTo>
                    <a:pt x="10876" y="8680"/>
                  </a:lnTo>
                  <a:lnTo>
                    <a:pt x="10989" y="8680"/>
                  </a:lnTo>
                  <a:lnTo>
                    <a:pt x="11024" y="8668"/>
                  </a:lnTo>
                  <a:lnTo>
                    <a:pt x="11069" y="8645"/>
                  </a:lnTo>
                  <a:lnTo>
                    <a:pt x="11103" y="8623"/>
                  </a:lnTo>
                  <a:lnTo>
                    <a:pt x="11126" y="8589"/>
                  </a:lnTo>
                  <a:lnTo>
                    <a:pt x="11149" y="8543"/>
                  </a:lnTo>
                  <a:lnTo>
                    <a:pt x="11160" y="8498"/>
                  </a:lnTo>
                  <a:lnTo>
                    <a:pt x="11171" y="8452"/>
                  </a:lnTo>
                  <a:lnTo>
                    <a:pt x="11160" y="8407"/>
                  </a:lnTo>
                  <a:lnTo>
                    <a:pt x="11149" y="8372"/>
                  </a:lnTo>
                  <a:lnTo>
                    <a:pt x="11137" y="8338"/>
                  </a:lnTo>
                  <a:lnTo>
                    <a:pt x="11103" y="8304"/>
                  </a:lnTo>
                  <a:lnTo>
                    <a:pt x="11080" y="8270"/>
                  </a:lnTo>
                  <a:lnTo>
                    <a:pt x="11035" y="8247"/>
                  </a:lnTo>
                  <a:lnTo>
                    <a:pt x="11001" y="8236"/>
                  </a:lnTo>
                  <a:lnTo>
                    <a:pt x="10955" y="8225"/>
                  </a:lnTo>
                  <a:lnTo>
                    <a:pt x="10955" y="5893"/>
                  </a:lnTo>
                  <a:lnTo>
                    <a:pt x="11024" y="5870"/>
                  </a:lnTo>
                  <a:lnTo>
                    <a:pt x="11080" y="5824"/>
                  </a:lnTo>
                  <a:lnTo>
                    <a:pt x="11115" y="5768"/>
                  </a:lnTo>
                  <a:lnTo>
                    <a:pt x="11126" y="5733"/>
                  </a:lnTo>
                  <a:lnTo>
                    <a:pt x="11126" y="5699"/>
                  </a:lnTo>
                  <a:lnTo>
                    <a:pt x="11115" y="5631"/>
                  </a:lnTo>
                  <a:lnTo>
                    <a:pt x="13139" y="4471"/>
                  </a:lnTo>
                  <a:lnTo>
                    <a:pt x="13174" y="4505"/>
                  </a:lnTo>
                  <a:lnTo>
                    <a:pt x="13208" y="4528"/>
                  </a:lnTo>
                  <a:lnTo>
                    <a:pt x="13253" y="4550"/>
                  </a:lnTo>
                  <a:lnTo>
                    <a:pt x="13310" y="4562"/>
                  </a:lnTo>
                  <a:lnTo>
                    <a:pt x="13344" y="4550"/>
                  </a:lnTo>
                  <a:lnTo>
                    <a:pt x="13390" y="4539"/>
                  </a:lnTo>
                  <a:lnTo>
                    <a:pt x="13424" y="4516"/>
                  </a:lnTo>
                  <a:lnTo>
                    <a:pt x="13458" y="4493"/>
                  </a:lnTo>
                  <a:lnTo>
                    <a:pt x="13481" y="4459"/>
                  </a:lnTo>
                  <a:lnTo>
                    <a:pt x="13503" y="4425"/>
                  </a:lnTo>
                  <a:lnTo>
                    <a:pt x="13515" y="4391"/>
                  </a:lnTo>
                  <a:lnTo>
                    <a:pt x="13515" y="4346"/>
                  </a:lnTo>
                  <a:lnTo>
                    <a:pt x="13515" y="4311"/>
                  </a:lnTo>
                  <a:lnTo>
                    <a:pt x="13503" y="4277"/>
                  </a:lnTo>
                  <a:lnTo>
                    <a:pt x="13481" y="4243"/>
                  </a:lnTo>
                  <a:lnTo>
                    <a:pt x="13458" y="4209"/>
                  </a:lnTo>
                  <a:lnTo>
                    <a:pt x="13401" y="4164"/>
                  </a:lnTo>
                  <a:lnTo>
                    <a:pt x="13367" y="4152"/>
                  </a:lnTo>
                  <a:lnTo>
                    <a:pt x="13333" y="4141"/>
                  </a:lnTo>
                  <a:lnTo>
                    <a:pt x="13333" y="1763"/>
                  </a:lnTo>
                  <a:lnTo>
                    <a:pt x="13390" y="1752"/>
                  </a:lnTo>
                  <a:lnTo>
                    <a:pt x="13435" y="1707"/>
                  </a:lnTo>
                  <a:lnTo>
                    <a:pt x="13469" y="1661"/>
                  </a:lnTo>
                  <a:lnTo>
                    <a:pt x="13492" y="1593"/>
                  </a:lnTo>
                  <a:lnTo>
                    <a:pt x="13481" y="1559"/>
                  </a:lnTo>
                  <a:lnTo>
                    <a:pt x="13469" y="1525"/>
                  </a:lnTo>
                  <a:lnTo>
                    <a:pt x="13435" y="1468"/>
                  </a:lnTo>
                  <a:lnTo>
                    <a:pt x="13378" y="1422"/>
                  </a:lnTo>
                  <a:lnTo>
                    <a:pt x="13344" y="1422"/>
                  </a:lnTo>
                  <a:lnTo>
                    <a:pt x="13310" y="1411"/>
                  </a:lnTo>
                  <a:lnTo>
                    <a:pt x="13265" y="1422"/>
                  </a:lnTo>
                  <a:lnTo>
                    <a:pt x="13219" y="1433"/>
                  </a:lnTo>
                  <a:lnTo>
                    <a:pt x="13185" y="1456"/>
                  </a:lnTo>
                  <a:lnTo>
                    <a:pt x="13162" y="1490"/>
                  </a:lnTo>
                  <a:lnTo>
                    <a:pt x="11115" y="319"/>
                  </a:lnTo>
                  <a:lnTo>
                    <a:pt x="11126" y="285"/>
                  </a:lnTo>
                  <a:lnTo>
                    <a:pt x="11126" y="250"/>
                  </a:lnTo>
                  <a:lnTo>
                    <a:pt x="11126" y="205"/>
                  </a:lnTo>
                  <a:lnTo>
                    <a:pt x="11115" y="171"/>
                  </a:lnTo>
                  <a:lnTo>
                    <a:pt x="11103" y="137"/>
                  </a:lnTo>
                  <a:lnTo>
                    <a:pt x="11069" y="114"/>
                  </a:lnTo>
                  <a:lnTo>
                    <a:pt x="11046" y="80"/>
                  </a:lnTo>
                  <a:lnTo>
                    <a:pt x="11012" y="68"/>
                  </a:lnTo>
                  <a:lnTo>
                    <a:pt x="10978" y="57"/>
                  </a:lnTo>
                  <a:lnTo>
                    <a:pt x="10898" y="57"/>
                  </a:lnTo>
                  <a:lnTo>
                    <a:pt x="10864" y="68"/>
                  </a:lnTo>
                  <a:lnTo>
                    <a:pt x="10830" y="80"/>
                  </a:lnTo>
                  <a:lnTo>
                    <a:pt x="10796" y="114"/>
                  </a:lnTo>
                  <a:lnTo>
                    <a:pt x="10773" y="137"/>
                  </a:lnTo>
                  <a:lnTo>
                    <a:pt x="10762" y="171"/>
                  </a:lnTo>
                  <a:lnTo>
                    <a:pt x="10751" y="205"/>
                  </a:lnTo>
                  <a:lnTo>
                    <a:pt x="10751" y="250"/>
                  </a:lnTo>
                  <a:lnTo>
                    <a:pt x="10762" y="307"/>
                  </a:lnTo>
                  <a:lnTo>
                    <a:pt x="8737" y="1479"/>
                  </a:lnTo>
                  <a:lnTo>
                    <a:pt x="8714" y="1433"/>
                  </a:lnTo>
                  <a:lnTo>
                    <a:pt x="8669" y="1411"/>
                  </a:lnTo>
                  <a:lnTo>
                    <a:pt x="8623" y="1388"/>
                  </a:lnTo>
                  <a:lnTo>
                    <a:pt x="8567" y="1377"/>
                  </a:lnTo>
                  <a:lnTo>
                    <a:pt x="8521" y="1388"/>
                  </a:lnTo>
                  <a:lnTo>
                    <a:pt x="8487" y="1399"/>
                  </a:lnTo>
                  <a:lnTo>
                    <a:pt x="8453" y="1422"/>
                  </a:lnTo>
                  <a:lnTo>
                    <a:pt x="8419" y="1445"/>
                  </a:lnTo>
                  <a:lnTo>
                    <a:pt x="8396" y="1479"/>
                  </a:lnTo>
                  <a:lnTo>
                    <a:pt x="8373" y="1513"/>
                  </a:lnTo>
                  <a:lnTo>
                    <a:pt x="8362" y="1547"/>
                  </a:lnTo>
                  <a:lnTo>
                    <a:pt x="8362" y="1593"/>
                  </a:lnTo>
                  <a:lnTo>
                    <a:pt x="8362" y="1627"/>
                  </a:lnTo>
                  <a:lnTo>
                    <a:pt x="8373" y="1672"/>
                  </a:lnTo>
                  <a:lnTo>
                    <a:pt x="8407" y="1729"/>
                  </a:lnTo>
                  <a:lnTo>
                    <a:pt x="8464" y="1775"/>
                  </a:lnTo>
                  <a:lnTo>
                    <a:pt x="8498" y="1786"/>
                  </a:lnTo>
                  <a:lnTo>
                    <a:pt x="8544" y="1798"/>
                  </a:lnTo>
                  <a:lnTo>
                    <a:pt x="8544" y="4141"/>
                  </a:lnTo>
                  <a:lnTo>
                    <a:pt x="8498" y="4152"/>
                  </a:lnTo>
                  <a:lnTo>
                    <a:pt x="8464" y="4164"/>
                  </a:lnTo>
                  <a:lnTo>
                    <a:pt x="8407" y="4209"/>
                  </a:lnTo>
                  <a:lnTo>
                    <a:pt x="8373" y="4277"/>
                  </a:lnTo>
                  <a:lnTo>
                    <a:pt x="8362" y="4311"/>
                  </a:lnTo>
                  <a:lnTo>
                    <a:pt x="8350" y="4346"/>
                  </a:lnTo>
                  <a:lnTo>
                    <a:pt x="8362" y="4391"/>
                  </a:lnTo>
                  <a:lnTo>
                    <a:pt x="8373" y="4425"/>
                  </a:lnTo>
                  <a:lnTo>
                    <a:pt x="6337" y="5597"/>
                  </a:lnTo>
                  <a:lnTo>
                    <a:pt x="6314" y="5563"/>
                  </a:lnTo>
                  <a:lnTo>
                    <a:pt x="6280" y="5540"/>
                  </a:lnTo>
                  <a:lnTo>
                    <a:pt x="6246" y="5529"/>
                  </a:lnTo>
                  <a:lnTo>
                    <a:pt x="6155" y="5529"/>
                  </a:lnTo>
                  <a:lnTo>
                    <a:pt x="6109" y="5551"/>
                  </a:lnTo>
                  <a:lnTo>
                    <a:pt x="6075" y="5574"/>
                  </a:lnTo>
                  <a:lnTo>
                    <a:pt x="6053" y="5608"/>
                  </a:lnTo>
                  <a:lnTo>
                    <a:pt x="4016" y="4425"/>
                  </a:lnTo>
                  <a:lnTo>
                    <a:pt x="4028" y="4391"/>
                  </a:lnTo>
                  <a:lnTo>
                    <a:pt x="4028" y="4346"/>
                  </a:lnTo>
                  <a:lnTo>
                    <a:pt x="4028" y="4311"/>
                  </a:lnTo>
                  <a:lnTo>
                    <a:pt x="4016" y="4277"/>
                  </a:lnTo>
                  <a:lnTo>
                    <a:pt x="3971" y="4220"/>
                  </a:lnTo>
                  <a:lnTo>
                    <a:pt x="3914" y="4175"/>
                  </a:lnTo>
                  <a:lnTo>
                    <a:pt x="3880" y="4164"/>
                  </a:lnTo>
                  <a:lnTo>
                    <a:pt x="3846" y="4152"/>
                  </a:lnTo>
                  <a:lnTo>
                    <a:pt x="3846" y="1809"/>
                  </a:lnTo>
                  <a:lnTo>
                    <a:pt x="3891" y="1798"/>
                  </a:lnTo>
                  <a:lnTo>
                    <a:pt x="3925" y="1786"/>
                  </a:lnTo>
                  <a:lnTo>
                    <a:pt x="3959" y="1763"/>
                  </a:lnTo>
                  <a:lnTo>
                    <a:pt x="3982" y="1741"/>
                  </a:lnTo>
                  <a:lnTo>
                    <a:pt x="4016" y="1707"/>
                  </a:lnTo>
                  <a:lnTo>
                    <a:pt x="4028" y="1672"/>
                  </a:lnTo>
                  <a:lnTo>
                    <a:pt x="4039" y="1638"/>
                  </a:lnTo>
                  <a:lnTo>
                    <a:pt x="4050" y="1593"/>
                  </a:lnTo>
                  <a:lnTo>
                    <a:pt x="4039" y="1547"/>
                  </a:lnTo>
                  <a:lnTo>
                    <a:pt x="4028" y="1502"/>
                  </a:lnTo>
                  <a:lnTo>
                    <a:pt x="4005" y="1468"/>
                  </a:lnTo>
                  <a:lnTo>
                    <a:pt x="3982" y="1433"/>
                  </a:lnTo>
                  <a:lnTo>
                    <a:pt x="3948" y="1411"/>
                  </a:lnTo>
                  <a:lnTo>
                    <a:pt x="3914" y="1388"/>
                  </a:lnTo>
                  <a:lnTo>
                    <a:pt x="3868" y="1377"/>
                  </a:lnTo>
                  <a:lnTo>
                    <a:pt x="3777" y="1377"/>
                  </a:lnTo>
                  <a:lnTo>
                    <a:pt x="3721" y="1399"/>
                  </a:lnTo>
                  <a:lnTo>
                    <a:pt x="3675" y="1433"/>
                  </a:lnTo>
                  <a:lnTo>
                    <a:pt x="3641" y="1479"/>
                  </a:lnTo>
                  <a:lnTo>
                    <a:pt x="1684" y="341"/>
                  </a:lnTo>
                  <a:lnTo>
                    <a:pt x="1696" y="296"/>
                  </a:lnTo>
                  <a:lnTo>
                    <a:pt x="1707" y="250"/>
                  </a:lnTo>
                  <a:lnTo>
                    <a:pt x="1696" y="194"/>
                  </a:lnTo>
                  <a:lnTo>
                    <a:pt x="1684" y="148"/>
                  </a:lnTo>
                  <a:lnTo>
                    <a:pt x="1662" y="114"/>
                  </a:lnTo>
                  <a:lnTo>
                    <a:pt x="1628" y="68"/>
                  </a:lnTo>
                  <a:lnTo>
                    <a:pt x="1593" y="46"/>
                  </a:lnTo>
                  <a:lnTo>
                    <a:pt x="1548" y="23"/>
                  </a:lnTo>
                  <a:lnTo>
                    <a:pt x="1502" y="12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0"/>
            <p:cNvSpPr/>
            <p:nvPr/>
          </p:nvSpPr>
          <p:spPr>
            <a:xfrm>
              <a:off x="1127568" y="0"/>
              <a:ext cx="537036" cy="331055"/>
            </a:xfrm>
            <a:custGeom>
              <a:avLst/>
              <a:gdLst/>
              <a:ahLst/>
              <a:cxnLst/>
              <a:rect l="l" t="t" r="r" b="b"/>
              <a:pathLst>
                <a:path w="5131" h="3163" extrusionOk="0">
                  <a:moveTo>
                    <a:pt x="137" y="0"/>
                  </a:moveTo>
                  <a:lnTo>
                    <a:pt x="137" y="1468"/>
                  </a:lnTo>
                  <a:lnTo>
                    <a:pt x="80" y="1491"/>
                  </a:lnTo>
                  <a:lnTo>
                    <a:pt x="34" y="1525"/>
                  </a:lnTo>
                  <a:lnTo>
                    <a:pt x="12" y="1582"/>
                  </a:lnTo>
                  <a:lnTo>
                    <a:pt x="0" y="1638"/>
                  </a:lnTo>
                  <a:lnTo>
                    <a:pt x="0" y="1673"/>
                  </a:lnTo>
                  <a:lnTo>
                    <a:pt x="12" y="1707"/>
                  </a:lnTo>
                  <a:lnTo>
                    <a:pt x="46" y="1752"/>
                  </a:lnTo>
                  <a:lnTo>
                    <a:pt x="103" y="1786"/>
                  </a:lnTo>
                  <a:lnTo>
                    <a:pt x="125" y="1798"/>
                  </a:lnTo>
                  <a:lnTo>
                    <a:pt x="160" y="1809"/>
                  </a:lnTo>
                  <a:lnTo>
                    <a:pt x="205" y="1798"/>
                  </a:lnTo>
                  <a:lnTo>
                    <a:pt x="239" y="1786"/>
                  </a:lnTo>
                  <a:lnTo>
                    <a:pt x="273" y="1764"/>
                  </a:lnTo>
                  <a:lnTo>
                    <a:pt x="307" y="1729"/>
                  </a:lnTo>
                  <a:lnTo>
                    <a:pt x="2366" y="2924"/>
                  </a:lnTo>
                  <a:lnTo>
                    <a:pt x="2355" y="2981"/>
                  </a:lnTo>
                  <a:lnTo>
                    <a:pt x="2366" y="3015"/>
                  </a:lnTo>
                  <a:lnTo>
                    <a:pt x="2366" y="3049"/>
                  </a:lnTo>
                  <a:lnTo>
                    <a:pt x="2412" y="3106"/>
                  </a:lnTo>
                  <a:lnTo>
                    <a:pt x="2469" y="3151"/>
                  </a:lnTo>
                  <a:lnTo>
                    <a:pt x="2503" y="3151"/>
                  </a:lnTo>
                  <a:lnTo>
                    <a:pt x="2537" y="3163"/>
                  </a:lnTo>
                  <a:lnTo>
                    <a:pt x="2571" y="3151"/>
                  </a:lnTo>
                  <a:lnTo>
                    <a:pt x="2605" y="3151"/>
                  </a:lnTo>
                  <a:lnTo>
                    <a:pt x="2662" y="3106"/>
                  </a:lnTo>
                  <a:lnTo>
                    <a:pt x="2696" y="3049"/>
                  </a:lnTo>
                  <a:lnTo>
                    <a:pt x="2708" y="3015"/>
                  </a:lnTo>
                  <a:lnTo>
                    <a:pt x="2708" y="2981"/>
                  </a:lnTo>
                  <a:lnTo>
                    <a:pt x="2696" y="2924"/>
                  </a:lnTo>
                  <a:lnTo>
                    <a:pt x="4721" y="1764"/>
                  </a:lnTo>
                  <a:lnTo>
                    <a:pt x="4755" y="1798"/>
                  </a:lnTo>
                  <a:lnTo>
                    <a:pt x="4801" y="1832"/>
                  </a:lnTo>
                  <a:lnTo>
                    <a:pt x="4846" y="1855"/>
                  </a:lnTo>
                  <a:lnTo>
                    <a:pt x="4903" y="1866"/>
                  </a:lnTo>
                  <a:lnTo>
                    <a:pt x="4949" y="1855"/>
                  </a:lnTo>
                  <a:lnTo>
                    <a:pt x="4994" y="1843"/>
                  </a:lnTo>
                  <a:lnTo>
                    <a:pt x="5028" y="1820"/>
                  </a:lnTo>
                  <a:lnTo>
                    <a:pt x="5062" y="1798"/>
                  </a:lnTo>
                  <a:lnTo>
                    <a:pt x="5097" y="1764"/>
                  </a:lnTo>
                  <a:lnTo>
                    <a:pt x="5119" y="1729"/>
                  </a:lnTo>
                  <a:lnTo>
                    <a:pt x="5131" y="1684"/>
                  </a:lnTo>
                  <a:lnTo>
                    <a:pt x="5131" y="1638"/>
                  </a:lnTo>
                  <a:lnTo>
                    <a:pt x="5131" y="1593"/>
                  </a:lnTo>
                  <a:lnTo>
                    <a:pt x="5119" y="1547"/>
                  </a:lnTo>
                  <a:lnTo>
                    <a:pt x="5097" y="1513"/>
                  </a:lnTo>
                  <a:lnTo>
                    <a:pt x="5074" y="1479"/>
                  </a:lnTo>
                  <a:lnTo>
                    <a:pt x="5040" y="1456"/>
                  </a:lnTo>
                  <a:lnTo>
                    <a:pt x="5006" y="1434"/>
                  </a:lnTo>
                  <a:lnTo>
                    <a:pt x="4971" y="1422"/>
                  </a:lnTo>
                  <a:lnTo>
                    <a:pt x="4926" y="1411"/>
                  </a:lnTo>
                  <a:lnTo>
                    <a:pt x="4926" y="0"/>
                  </a:lnTo>
                  <a:lnTo>
                    <a:pt x="4880" y="0"/>
                  </a:lnTo>
                  <a:lnTo>
                    <a:pt x="4880" y="1411"/>
                  </a:lnTo>
                  <a:lnTo>
                    <a:pt x="4835" y="1422"/>
                  </a:lnTo>
                  <a:lnTo>
                    <a:pt x="4801" y="1434"/>
                  </a:lnTo>
                  <a:lnTo>
                    <a:pt x="4767" y="1456"/>
                  </a:lnTo>
                  <a:lnTo>
                    <a:pt x="4733" y="1491"/>
                  </a:lnTo>
                  <a:lnTo>
                    <a:pt x="4710" y="1513"/>
                  </a:lnTo>
                  <a:lnTo>
                    <a:pt x="4698" y="1559"/>
                  </a:lnTo>
                  <a:lnTo>
                    <a:pt x="4687" y="1593"/>
                  </a:lnTo>
                  <a:lnTo>
                    <a:pt x="4676" y="1638"/>
                  </a:lnTo>
                  <a:lnTo>
                    <a:pt x="4687" y="1684"/>
                  </a:lnTo>
                  <a:lnTo>
                    <a:pt x="4698" y="1718"/>
                  </a:lnTo>
                  <a:lnTo>
                    <a:pt x="2685" y="2878"/>
                  </a:lnTo>
                  <a:lnTo>
                    <a:pt x="2651" y="2856"/>
                  </a:lnTo>
                  <a:lnTo>
                    <a:pt x="2617" y="2821"/>
                  </a:lnTo>
                  <a:lnTo>
                    <a:pt x="2583" y="2810"/>
                  </a:lnTo>
                  <a:lnTo>
                    <a:pt x="2492" y="2810"/>
                  </a:lnTo>
                  <a:lnTo>
                    <a:pt x="2446" y="2833"/>
                  </a:lnTo>
                  <a:lnTo>
                    <a:pt x="2412" y="2856"/>
                  </a:lnTo>
                  <a:lnTo>
                    <a:pt x="2389" y="2890"/>
                  </a:lnTo>
                  <a:lnTo>
                    <a:pt x="319" y="1695"/>
                  </a:lnTo>
                  <a:lnTo>
                    <a:pt x="330" y="1638"/>
                  </a:lnTo>
                  <a:lnTo>
                    <a:pt x="319" y="1570"/>
                  </a:lnTo>
                  <a:lnTo>
                    <a:pt x="296" y="1525"/>
                  </a:lnTo>
                  <a:lnTo>
                    <a:pt x="239" y="1491"/>
                  </a:lnTo>
                  <a:lnTo>
                    <a:pt x="182" y="1468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0"/>
            <p:cNvSpPr/>
            <p:nvPr/>
          </p:nvSpPr>
          <p:spPr>
            <a:xfrm>
              <a:off x="0" y="0"/>
              <a:ext cx="675194" cy="763217"/>
            </a:xfrm>
            <a:custGeom>
              <a:avLst/>
              <a:gdLst/>
              <a:ahLst/>
              <a:cxnLst/>
              <a:rect l="l" t="t" r="r" b="b"/>
              <a:pathLst>
                <a:path w="6451" h="7292" extrusionOk="0">
                  <a:moveTo>
                    <a:pt x="1434" y="0"/>
                  </a:moveTo>
                  <a:lnTo>
                    <a:pt x="1434" y="1377"/>
                  </a:lnTo>
                  <a:lnTo>
                    <a:pt x="1377" y="1388"/>
                  </a:lnTo>
                  <a:lnTo>
                    <a:pt x="1332" y="1400"/>
                  </a:lnTo>
                  <a:lnTo>
                    <a:pt x="1298" y="1422"/>
                  </a:lnTo>
                  <a:lnTo>
                    <a:pt x="1264" y="1456"/>
                  </a:lnTo>
                  <a:lnTo>
                    <a:pt x="1229" y="1502"/>
                  </a:lnTo>
                  <a:lnTo>
                    <a:pt x="1207" y="1536"/>
                  </a:lnTo>
                  <a:lnTo>
                    <a:pt x="1195" y="1582"/>
                  </a:lnTo>
                  <a:lnTo>
                    <a:pt x="1195" y="1638"/>
                  </a:lnTo>
                  <a:lnTo>
                    <a:pt x="1195" y="1684"/>
                  </a:lnTo>
                  <a:lnTo>
                    <a:pt x="1218" y="1741"/>
                  </a:lnTo>
                  <a:lnTo>
                    <a:pt x="1" y="2435"/>
                  </a:lnTo>
                  <a:lnTo>
                    <a:pt x="1" y="2492"/>
                  </a:lnTo>
                  <a:lnTo>
                    <a:pt x="1229" y="1775"/>
                  </a:lnTo>
                  <a:lnTo>
                    <a:pt x="1275" y="1832"/>
                  </a:lnTo>
                  <a:lnTo>
                    <a:pt x="1332" y="1866"/>
                  </a:lnTo>
                  <a:lnTo>
                    <a:pt x="1389" y="1889"/>
                  </a:lnTo>
                  <a:lnTo>
                    <a:pt x="1457" y="1900"/>
                  </a:lnTo>
                  <a:lnTo>
                    <a:pt x="1525" y="1889"/>
                  </a:lnTo>
                  <a:lnTo>
                    <a:pt x="1582" y="1866"/>
                  </a:lnTo>
                  <a:lnTo>
                    <a:pt x="1639" y="1832"/>
                  </a:lnTo>
                  <a:lnTo>
                    <a:pt x="1673" y="1786"/>
                  </a:lnTo>
                  <a:lnTo>
                    <a:pt x="3607" y="2901"/>
                  </a:lnTo>
                  <a:lnTo>
                    <a:pt x="3595" y="2935"/>
                  </a:lnTo>
                  <a:lnTo>
                    <a:pt x="3595" y="2981"/>
                  </a:lnTo>
                  <a:lnTo>
                    <a:pt x="3595" y="3026"/>
                  </a:lnTo>
                  <a:lnTo>
                    <a:pt x="3607" y="3072"/>
                  </a:lnTo>
                  <a:lnTo>
                    <a:pt x="3630" y="3106"/>
                  </a:lnTo>
                  <a:lnTo>
                    <a:pt x="3652" y="3140"/>
                  </a:lnTo>
                  <a:lnTo>
                    <a:pt x="3686" y="3174"/>
                  </a:lnTo>
                  <a:lnTo>
                    <a:pt x="3721" y="3197"/>
                  </a:lnTo>
                  <a:lnTo>
                    <a:pt x="3755" y="3208"/>
                  </a:lnTo>
                  <a:lnTo>
                    <a:pt x="3800" y="3220"/>
                  </a:lnTo>
                  <a:lnTo>
                    <a:pt x="3800" y="5574"/>
                  </a:lnTo>
                  <a:lnTo>
                    <a:pt x="3743" y="5597"/>
                  </a:lnTo>
                  <a:lnTo>
                    <a:pt x="3698" y="5631"/>
                  </a:lnTo>
                  <a:lnTo>
                    <a:pt x="3664" y="5677"/>
                  </a:lnTo>
                  <a:lnTo>
                    <a:pt x="3664" y="5745"/>
                  </a:lnTo>
                  <a:lnTo>
                    <a:pt x="3664" y="5790"/>
                  </a:lnTo>
                  <a:lnTo>
                    <a:pt x="1628" y="6973"/>
                  </a:lnTo>
                  <a:lnTo>
                    <a:pt x="1593" y="6939"/>
                  </a:lnTo>
                  <a:lnTo>
                    <a:pt x="1559" y="6905"/>
                  </a:lnTo>
                  <a:lnTo>
                    <a:pt x="1514" y="6894"/>
                  </a:lnTo>
                  <a:lnTo>
                    <a:pt x="1457" y="6882"/>
                  </a:lnTo>
                  <a:lnTo>
                    <a:pt x="1400" y="6894"/>
                  </a:lnTo>
                  <a:lnTo>
                    <a:pt x="1355" y="6905"/>
                  </a:lnTo>
                  <a:lnTo>
                    <a:pt x="1320" y="6939"/>
                  </a:lnTo>
                  <a:lnTo>
                    <a:pt x="1286" y="6973"/>
                  </a:lnTo>
                  <a:lnTo>
                    <a:pt x="1" y="6234"/>
                  </a:lnTo>
                  <a:lnTo>
                    <a:pt x="1" y="6291"/>
                  </a:lnTo>
                  <a:lnTo>
                    <a:pt x="1264" y="7019"/>
                  </a:lnTo>
                  <a:lnTo>
                    <a:pt x="1252" y="7053"/>
                  </a:lnTo>
                  <a:lnTo>
                    <a:pt x="1252" y="7087"/>
                  </a:lnTo>
                  <a:lnTo>
                    <a:pt x="1252" y="7133"/>
                  </a:lnTo>
                  <a:lnTo>
                    <a:pt x="1264" y="7167"/>
                  </a:lnTo>
                  <a:lnTo>
                    <a:pt x="1286" y="7201"/>
                  </a:lnTo>
                  <a:lnTo>
                    <a:pt x="1309" y="7235"/>
                  </a:lnTo>
                  <a:lnTo>
                    <a:pt x="1343" y="7258"/>
                  </a:lnTo>
                  <a:lnTo>
                    <a:pt x="1377" y="7281"/>
                  </a:lnTo>
                  <a:lnTo>
                    <a:pt x="1411" y="7292"/>
                  </a:lnTo>
                  <a:lnTo>
                    <a:pt x="1502" y="7292"/>
                  </a:lnTo>
                  <a:lnTo>
                    <a:pt x="1537" y="7281"/>
                  </a:lnTo>
                  <a:lnTo>
                    <a:pt x="1571" y="7258"/>
                  </a:lnTo>
                  <a:lnTo>
                    <a:pt x="1605" y="7235"/>
                  </a:lnTo>
                  <a:lnTo>
                    <a:pt x="1628" y="7201"/>
                  </a:lnTo>
                  <a:lnTo>
                    <a:pt x="1650" y="7167"/>
                  </a:lnTo>
                  <a:lnTo>
                    <a:pt x="1662" y="7133"/>
                  </a:lnTo>
                  <a:lnTo>
                    <a:pt x="1662" y="7087"/>
                  </a:lnTo>
                  <a:lnTo>
                    <a:pt x="1662" y="7053"/>
                  </a:lnTo>
                  <a:lnTo>
                    <a:pt x="1650" y="7008"/>
                  </a:lnTo>
                  <a:lnTo>
                    <a:pt x="3686" y="5836"/>
                  </a:lnTo>
                  <a:lnTo>
                    <a:pt x="3709" y="5870"/>
                  </a:lnTo>
                  <a:lnTo>
                    <a:pt x="3743" y="5893"/>
                  </a:lnTo>
                  <a:lnTo>
                    <a:pt x="3789" y="5904"/>
                  </a:lnTo>
                  <a:lnTo>
                    <a:pt x="3823" y="5916"/>
                  </a:lnTo>
                  <a:lnTo>
                    <a:pt x="3857" y="5904"/>
                  </a:lnTo>
                  <a:lnTo>
                    <a:pt x="3891" y="5893"/>
                  </a:lnTo>
                  <a:lnTo>
                    <a:pt x="3948" y="5859"/>
                  </a:lnTo>
                  <a:lnTo>
                    <a:pt x="3982" y="5802"/>
                  </a:lnTo>
                  <a:lnTo>
                    <a:pt x="3994" y="5779"/>
                  </a:lnTo>
                  <a:lnTo>
                    <a:pt x="3994" y="5745"/>
                  </a:lnTo>
                  <a:lnTo>
                    <a:pt x="3982" y="5677"/>
                  </a:lnTo>
                  <a:lnTo>
                    <a:pt x="3959" y="5631"/>
                  </a:lnTo>
                  <a:lnTo>
                    <a:pt x="3903" y="5586"/>
                  </a:lnTo>
                  <a:lnTo>
                    <a:pt x="3846" y="5574"/>
                  </a:lnTo>
                  <a:lnTo>
                    <a:pt x="3846" y="3220"/>
                  </a:lnTo>
                  <a:lnTo>
                    <a:pt x="3891" y="3208"/>
                  </a:lnTo>
                  <a:lnTo>
                    <a:pt x="3937" y="3197"/>
                  </a:lnTo>
                  <a:lnTo>
                    <a:pt x="3971" y="3174"/>
                  </a:lnTo>
                  <a:lnTo>
                    <a:pt x="4005" y="3140"/>
                  </a:lnTo>
                  <a:lnTo>
                    <a:pt x="4028" y="3106"/>
                  </a:lnTo>
                  <a:lnTo>
                    <a:pt x="4050" y="3072"/>
                  </a:lnTo>
                  <a:lnTo>
                    <a:pt x="4062" y="3026"/>
                  </a:lnTo>
                  <a:lnTo>
                    <a:pt x="4062" y="2981"/>
                  </a:lnTo>
                  <a:lnTo>
                    <a:pt x="4062" y="2935"/>
                  </a:lnTo>
                  <a:lnTo>
                    <a:pt x="4050" y="2890"/>
                  </a:lnTo>
                  <a:lnTo>
                    <a:pt x="5984" y="1775"/>
                  </a:lnTo>
                  <a:lnTo>
                    <a:pt x="6030" y="1820"/>
                  </a:lnTo>
                  <a:lnTo>
                    <a:pt x="6075" y="1855"/>
                  </a:lnTo>
                  <a:lnTo>
                    <a:pt x="6132" y="1877"/>
                  </a:lnTo>
                  <a:lnTo>
                    <a:pt x="6200" y="1889"/>
                  </a:lnTo>
                  <a:lnTo>
                    <a:pt x="6246" y="1889"/>
                  </a:lnTo>
                  <a:lnTo>
                    <a:pt x="6291" y="1866"/>
                  </a:lnTo>
                  <a:lnTo>
                    <a:pt x="6337" y="1843"/>
                  </a:lnTo>
                  <a:lnTo>
                    <a:pt x="6382" y="1820"/>
                  </a:lnTo>
                  <a:lnTo>
                    <a:pt x="6405" y="1775"/>
                  </a:lnTo>
                  <a:lnTo>
                    <a:pt x="6428" y="1729"/>
                  </a:lnTo>
                  <a:lnTo>
                    <a:pt x="6451" y="1684"/>
                  </a:lnTo>
                  <a:lnTo>
                    <a:pt x="6451" y="1638"/>
                  </a:lnTo>
                  <a:lnTo>
                    <a:pt x="6451" y="1582"/>
                  </a:lnTo>
                  <a:lnTo>
                    <a:pt x="6428" y="1536"/>
                  </a:lnTo>
                  <a:lnTo>
                    <a:pt x="6417" y="1502"/>
                  </a:lnTo>
                  <a:lnTo>
                    <a:pt x="6382" y="1468"/>
                  </a:lnTo>
                  <a:lnTo>
                    <a:pt x="6348" y="1434"/>
                  </a:lnTo>
                  <a:lnTo>
                    <a:pt x="6303" y="1411"/>
                  </a:lnTo>
                  <a:lnTo>
                    <a:pt x="6269" y="1388"/>
                  </a:lnTo>
                  <a:lnTo>
                    <a:pt x="6212" y="1388"/>
                  </a:lnTo>
                  <a:lnTo>
                    <a:pt x="6212" y="0"/>
                  </a:lnTo>
                  <a:lnTo>
                    <a:pt x="6166" y="0"/>
                  </a:lnTo>
                  <a:lnTo>
                    <a:pt x="6166" y="1388"/>
                  </a:lnTo>
                  <a:lnTo>
                    <a:pt x="6121" y="1400"/>
                  </a:lnTo>
                  <a:lnTo>
                    <a:pt x="6087" y="1411"/>
                  </a:lnTo>
                  <a:lnTo>
                    <a:pt x="6041" y="1434"/>
                  </a:lnTo>
                  <a:lnTo>
                    <a:pt x="6007" y="1468"/>
                  </a:lnTo>
                  <a:lnTo>
                    <a:pt x="5984" y="1502"/>
                  </a:lnTo>
                  <a:lnTo>
                    <a:pt x="5962" y="1547"/>
                  </a:lnTo>
                  <a:lnTo>
                    <a:pt x="5950" y="1593"/>
                  </a:lnTo>
                  <a:lnTo>
                    <a:pt x="5950" y="1638"/>
                  </a:lnTo>
                  <a:lnTo>
                    <a:pt x="5950" y="1684"/>
                  </a:lnTo>
                  <a:lnTo>
                    <a:pt x="5962" y="1729"/>
                  </a:lnTo>
                  <a:lnTo>
                    <a:pt x="4028" y="2856"/>
                  </a:lnTo>
                  <a:lnTo>
                    <a:pt x="3994" y="2810"/>
                  </a:lnTo>
                  <a:lnTo>
                    <a:pt x="3937" y="2776"/>
                  </a:lnTo>
                  <a:lnTo>
                    <a:pt x="3891" y="2753"/>
                  </a:lnTo>
                  <a:lnTo>
                    <a:pt x="3823" y="2742"/>
                  </a:lnTo>
                  <a:lnTo>
                    <a:pt x="3766" y="2753"/>
                  </a:lnTo>
                  <a:lnTo>
                    <a:pt x="3709" y="2776"/>
                  </a:lnTo>
                  <a:lnTo>
                    <a:pt x="3664" y="2810"/>
                  </a:lnTo>
                  <a:lnTo>
                    <a:pt x="3630" y="2856"/>
                  </a:lnTo>
                  <a:lnTo>
                    <a:pt x="1696" y="1741"/>
                  </a:lnTo>
                  <a:lnTo>
                    <a:pt x="1719" y="1695"/>
                  </a:lnTo>
                  <a:lnTo>
                    <a:pt x="1719" y="1638"/>
                  </a:lnTo>
                  <a:lnTo>
                    <a:pt x="1719" y="1582"/>
                  </a:lnTo>
                  <a:lnTo>
                    <a:pt x="1707" y="1536"/>
                  </a:lnTo>
                  <a:lnTo>
                    <a:pt x="1684" y="1491"/>
                  </a:lnTo>
                  <a:lnTo>
                    <a:pt x="1650" y="1456"/>
                  </a:lnTo>
                  <a:lnTo>
                    <a:pt x="1616" y="1422"/>
                  </a:lnTo>
                  <a:lnTo>
                    <a:pt x="1571" y="1400"/>
                  </a:lnTo>
                  <a:lnTo>
                    <a:pt x="1525" y="1377"/>
                  </a:lnTo>
                  <a:lnTo>
                    <a:pt x="1480" y="1377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10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5310307/" TargetMode="External"/><Relationship Id="rId2" Type="http://schemas.openxmlformats.org/officeDocument/2006/relationships/hyperlink" Target="http://www.thevisualroom.com/2D_linear_diffusion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sources.saylor.org/wwwresources/archived/site/wp-content/uploads/2011/06/MA221-6.1.pdf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956A0-92FF-4629-AA23-A5F7735CE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77103"/>
            <a:ext cx="7947660" cy="608400"/>
          </a:xfrm>
        </p:spPr>
        <p:txBody>
          <a:bodyPr/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2D diffusion velocity profile(Navier stokes equation )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in SHM using Python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31B409-65B0-4AE2-ADC4-07A23D64DC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3050" y="1675886"/>
            <a:ext cx="6634200" cy="386400"/>
          </a:xfrm>
        </p:spPr>
        <p:txBody>
          <a:bodyPr/>
          <a:lstStyle/>
          <a:p>
            <a:pPr algn="ctr"/>
            <a:r>
              <a:rPr lang="en-US" dirty="0"/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work – MM 644 ( ICME )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FAFFE-D236-4462-8B78-1C05D65E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35" y="2135505"/>
            <a:ext cx="872490" cy="87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114F2-943E-487E-9E6B-7CEC5AD2D698}"/>
              </a:ext>
            </a:extLst>
          </p:cNvPr>
          <p:cNvSpPr txBox="1"/>
          <p:nvPr/>
        </p:nvSpPr>
        <p:spPr>
          <a:xfrm>
            <a:off x="3228018" y="1869086"/>
            <a:ext cx="2867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Sarania (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2102105016)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-1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5653EA-2B3A-4D42-8B4C-4F7C1C5A87D1}"/>
              </a:ext>
            </a:extLst>
          </p:cNvPr>
          <p:cNvSpPr txBox="1"/>
          <p:nvPr/>
        </p:nvSpPr>
        <p:spPr>
          <a:xfrm>
            <a:off x="2103117" y="2906776"/>
            <a:ext cx="51168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DR.  SUMANTA SAMAL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MEMS DEPARTMENT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, INDORE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46D36D-59F1-41D3-B682-D5BE4E27C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209" y="3458927"/>
            <a:ext cx="745581" cy="8006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CACC5-FBCD-471D-B540-FF3B66E66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EE0D78-2822-47E5-9CC9-AD036FE27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" t="21185" r="51833" b="41333"/>
          <a:stretch/>
        </p:blipFill>
        <p:spPr>
          <a:xfrm>
            <a:off x="274319" y="266700"/>
            <a:ext cx="52578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9D6E5-C74D-4295-AE0B-A31C6E51F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0" t="29333" r="51501" b="36445"/>
          <a:stretch/>
        </p:blipFill>
        <p:spPr>
          <a:xfrm>
            <a:off x="3410098" y="2808293"/>
            <a:ext cx="5017622" cy="218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1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6EF5F-62B7-44EF-BBD7-5C23BD980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B406-1D45-41A2-9118-881FB3B307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16" t="62074" r="51750" b="18666"/>
          <a:stretch/>
        </p:blipFill>
        <p:spPr>
          <a:xfrm>
            <a:off x="228600" y="213360"/>
            <a:ext cx="5669280" cy="14173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CE7FBB-1B9E-41D7-A5B7-2DEE01606C1D}"/>
              </a:ext>
            </a:extLst>
          </p:cNvPr>
          <p:cNvSpPr txBox="1"/>
          <p:nvPr/>
        </p:nvSpPr>
        <p:spPr>
          <a:xfrm>
            <a:off x="320040" y="1866900"/>
            <a:ext cx="580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  <a:endParaRPr lang="en-IN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58AD7-BE85-432F-BE1B-E43ED3E6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95" y="2198422"/>
            <a:ext cx="2430785" cy="23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A8EA5F-2314-4E49-A45F-716D90EAB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17" y="2174677"/>
            <a:ext cx="2491743" cy="2438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9E192-FE7B-476B-BA21-A3EA8B02AC8F}"/>
              </a:ext>
            </a:extLst>
          </p:cNvPr>
          <p:cNvSpPr txBox="1"/>
          <p:nvPr/>
        </p:nvSpPr>
        <p:spPr>
          <a:xfrm>
            <a:off x="1668780" y="4683322"/>
            <a:ext cx="2095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1. -Initial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runfile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031C9E-69E2-4E3C-921C-B1FC10D3946A}"/>
              </a:ext>
            </a:extLst>
          </p:cNvPr>
          <p:cNvSpPr txBox="1"/>
          <p:nvPr/>
        </p:nvSpPr>
        <p:spPr>
          <a:xfrm>
            <a:off x="4739640" y="4683322"/>
            <a:ext cx="2773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2. -diffusion at zero time steps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10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444550-D397-4C36-8C7F-097882F8C3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9E62FD-50A0-43B6-A94C-64DB3F3351B3}"/>
              </a:ext>
            </a:extLst>
          </p:cNvPr>
          <p:cNvSpPr txBox="1"/>
          <p:nvPr/>
        </p:nvSpPr>
        <p:spPr>
          <a:xfrm>
            <a:off x="396240" y="373380"/>
            <a:ext cx="266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:</a:t>
            </a:r>
          </a:p>
          <a:p>
            <a:endParaRPr lang="en-IN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E1737-7A4A-4407-B793-7E90C5670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5" y="896600"/>
            <a:ext cx="3023643" cy="2958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1F3B5-ED13-4645-BB6C-3401882D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277" y="896600"/>
            <a:ext cx="3023643" cy="2958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471E84-7FF4-4032-9088-96CC4E8D52E5}"/>
              </a:ext>
            </a:extLst>
          </p:cNvPr>
          <p:cNvSpPr txBox="1"/>
          <p:nvPr/>
        </p:nvSpPr>
        <p:spPr>
          <a:xfrm>
            <a:off x="1164358" y="3954362"/>
            <a:ext cx="2804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3. -diffusion at time steps =10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154536-60CA-4AD9-B742-8D4AA2466186}"/>
              </a:ext>
            </a:extLst>
          </p:cNvPr>
          <p:cNvSpPr txBox="1"/>
          <p:nvPr/>
        </p:nvSpPr>
        <p:spPr>
          <a:xfrm>
            <a:off x="5182348" y="3954362"/>
            <a:ext cx="285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4. -diffusion at time steps =50 </a:t>
            </a:r>
          </a:p>
        </p:txBody>
      </p:sp>
    </p:spTree>
    <p:extLst>
      <p:ext uri="{BB962C8B-B14F-4D97-AF65-F5344CB8AC3E}">
        <p14:creationId xmlns:p14="http://schemas.microsoft.com/office/powerpoint/2010/main" val="4183210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"/>
          <p:cNvSpPr txBox="1">
            <a:spLocks noGrp="1"/>
          </p:cNvSpPr>
          <p:nvPr>
            <p:ph type="title"/>
          </p:nvPr>
        </p:nvSpPr>
        <p:spPr>
          <a:xfrm>
            <a:off x="1207850" y="617220"/>
            <a:ext cx="6728400" cy="58958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-2 :Verlet integration method to plot trajectories of SHM 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20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C75F8-9016-4FB0-A4FB-AD991337DC8B}"/>
              </a:ext>
            </a:extLst>
          </p:cNvPr>
          <p:cNvSpPr txBox="1"/>
          <p:nvPr/>
        </p:nvSpPr>
        <p:spPr>
          <a:xfrm>
            <a:off x="1099225" y="1206806"/>
            <a:ext cx="69455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Trajectory of a simple harmonic oscillator example is used in this present work.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analytical solution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solution trajectories , and then performing some error analysis by changing the accuracy 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Constants used ,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Spring constant , k =1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Mass of the particle , m =1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Time step or accuracy , dt = 0.1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Simulation time , tm = 10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 =[ 1]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v = [0]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time ,t =0 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x and v are the initial position and velocity, respectively.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149CC-BF81-41CD-8FD6-9A7E28FB68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09FCA-81D2-449B-9473-65216FEAC8C1}"/>
              </a:ext>
            </a:extLst>
          </p:cNvPr>
          <p:cNvSpPr txBox="1"/>
          <p:nvPr/>
        </p:nvSpPr>
        <p:spPr>
          <a:xfrm>
            <a:off x="381000" y="157520"/>
            <a:ext cx="797814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Acceleration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 = -(k/m) *x[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Euler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cromer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method for initialization 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Velocity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v_next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=v[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]+a*dt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Position ,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=x[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v_next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*dt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Next step , using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Position,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=2*x[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–x[i-1] + a*dt**2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update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x.append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x_next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Time update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t.append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(t[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]+d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)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Analytical solution 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omg=(k/m)**0.5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xa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 x[0]*cos(omg*array(t))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55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ACBF35-1AB5-43FD-9BA8-8045DC4CF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CF1459-65BF-49E4-B938-142779D59ABA}"/>
              </a:ext>
            </a:extLst>
          </p:cNvPr>
          <p:cNvSpPr txBox="1"/>
          <p:nvPr/>
        </p:nvSpPr>
        <p:spPr>
          <a:xfrm>
            <a:off x="259080" y="51405"/>
            <a:ext cx="7993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DDB9B-1FCC-49F6-AECC-07838E60D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" t="25481" r="53083" b="38222"/>
          <a:stretch/>
        </p:blipFill>
        <p:spPr>
          <a:xfrm>
            <a:off x="335280" y="451515"/>
            <a:ext cx="5193634" cy="246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16D46-5FB0-446F-9BD2-02AE547C9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0" t="23407" r="51250" b="36153"/>
          <a:stretch/>
        </p:blipFill>
        <p:spPr>
          <a:xfrm>
            <a:off x="3932153" y="2453700"/>
            <a:ext cx="4609867" cy="236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04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30DE0-FCBB-460E-808A-FF5037DD1C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7E0601-CA78-4A6E-8FA9-90FD2969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4" t="56889" r="52250" b="12741"/>
          <a:stretch/>
        </p:blipFill>
        <p:spPr>
          <a:xfrm>
            <a:off x="304800" y="251460"/>
            <a:ext cx="5654858" cy="2225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70D1B4-65CD-467B-8BA8-5686F0BA5D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4" t="51852" r="52250" b="10843"/>
          <a:stretch/>
        </p:blipFill>
        <p:spPr>
          <a:xfrm>
            <a:off x="3132229" y="2256959"/>
            <a:ext cx="5483407" cy="26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1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F9B0-98FD-4F52-B313-6467BA6C1A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94DBBF-E2EE-4F72-BDAE-0C1D6269FADC}"/>
              </a:ext>
            </a:extLst>
          </p:cNvPr>
          <p:cNvSpPr txBox="1"/>
          <p:nvPr/>
        </p:nvSpPr>
        <p:spPr>
          <a:xfrm>
            <a:off x="297180" y="220980"/>
            <a:ext cx="673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238AD-B6DC-4C92-AB6E-0121F0DE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80" y="887493"/>
            <a:ext cx="3777981" cy="265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698911-6B83-4322-87A6-4ED832E9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1654226"/>
            <a:ext cx="3931015" cy="2763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B1741-E24D-4270-9E12-C2EFA9592327}"/>
              </a:ext>
            </a:extLst>
          </p:cNvPr>
          <p:cNvSpPr txBox="1"/>
          <p:nvPr/>
        </p:nvSpPr>
        <p:spPr>
          <a:xfrm>
            <a:off x="1295400" y="3619499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5. -Trajectory at dt =0.1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EDE2D-F1B1-4AD9-A935-83A3EFD21EEE}"/>
              </a:ext>
            </a:extLst>
          </p:cNvPr>
          <p:cNvSpPr txBox="1"/>
          <p:nvPr/>
        </p:nvSpPr>
        <p:spPr>
          <a:xfrm>
            <a:off x="5348787" y="4486853"/>
            <a:ext cx="265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6. -Trajectory at dt =0.2</a:t>
            </a:r>
          </a:p>
        </p:txBody>
      </p:sp>
    </p:spTree>
    <p:extLst>
      <p:ext uri="{BB962C8B-B14F-4D97-AF65-F5344CB8AC3E}">
        <p14:creationId xmlns:p14="http://schemas.microsoft.com/office/powerpoint/2010/main" val="252932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9DDE73-67EA-44E5-88D5-0A7CDFEBE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12B2B5-AC59-46B5-A4BC-857DD1BEEA36}"/>
              </a:ext>
            </a:extLst>
          </p:cNvPr>
          <p:cNvSpPr txBox="1"/>
          <p:nvPr/>
        </p:nvSpPr>
        <p:spPr>
          <a:xfrm>
            <a:off x="556260" y="708660"/>
            <a:ext cx="85039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Sumanta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notes ( MM 644 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-15 )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Sumanta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Samal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notes ( MM 644 /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-10 )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http://www.thevisualroom.com/2D_linear_diffusion.html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https://slideplayer.com/slide/5310307/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https://resources.saylor.org/wwwresources/archived/site/wp-content/uploads/2011/06/MA221-6.1.pdf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16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2D77E-B3E1-4EDF-B155-CDC04C41B7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2DE57-4837-4D06-97A9-D9CAFEB5B817}"/>
              </a:ext>
            </a:extLst>
          </p:cNvPr>
          <p:cNvSpPr txBox="1"/>
          <p:nvPr/>
        </p:nvSpPr>
        <p:spPr>
          <a:xfrm>
            <a:off x="1756410" y="2110085"/>
            <a:ext cx="563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Thank You </a:t>
            </a:r>
            <a:endParaRPr lang="en-IN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506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n" dirty="0"/>
              <a:t> 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2493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85D95-1C71-4909-B0E3-3A405D8AD1E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207850" y="1522650"/>
            <a:ext cx="6945550" cy="32658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-1 ( Code &amp; output 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 , Boundary conditions , Mathematical formulations etc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   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-2 ( Code &amp; output 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conditions , Boundary conditions , Mathematical formulations etc.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 </a:t>
            </a: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617050" y="288067"/>
            <a:ext cx="3876970" cy="85184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b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685630" y="1181100"/>
            <a:ext cx="6315370" cy="20497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2D second order diffusion ( NS stokes )</a:t>
            </a:r>
          </a:p>
          <a:p>
            <a:pPr marL="342900" lvl="0" algn="just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 is a physical process that occurs in a flow of gas in which some property is transported by the random motion of the molecules of the gas. </a:t>
            </a:r>
          </a:p>
          <a:p>
            <a:pPr marL="342900" lvl="0" algn="l" rtl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sz="1600"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3CC76-9A78-44E7-89FD-83FE875056DB}"/>
              </a:ext>
            </a:extLst>
          </p:cNvPr>
          <p:cNvSpPr txBox="1"/>
          <p:nvPr/>
        </p:nvSpPr>
        <p:spPr>
          <a:xfrm>
            <a:off x="5781970" y="289941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diffusion is described as follows :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C6742-A5A5-4AE0-9093-5512CA4F4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21"/>
          <a:stretch/>
        </p:blipFill>
        <p:spPr>
          <a:xfrm>
            <a:off x="1886105" y="2142019"/>
            <a:ext cx="3338859" cy="182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2AB09-D0E2-4F77-9DE0-F838BA0A1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50" t="40889" r="38500" b="38222"/>
          <a:stretch/>
        </p:blipFill>
        <p:spPr>
          <a:xfrm>
            <a:off x="5900885" y="3286780"/>
            <a:ext cx="2768950" cy="139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6433BE-1B28-4C97-A088-FE7EB69D8343}"/>
              </a:ext>
            </a:extLst>
          </p:cNvPr>
          <p:cNvSpPr txBox="1"/>
          <p:nvPr/>
        </p:nvSpPr>
        <p:spPr>
          <a:xfrm>
            <a:off x="169863" y="4835918"/>
            <a:ext cx="44021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 : https://slideplayer.com/slide/9727750/</a:t>
            </a: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2A5669D-B979-44D4-8728-3123B47C230B}"/>
              </a:ext>
            </a:extLst>
          </p:cNvPr>
          <p:cNvSpPr/>
          <p:nvPr/>
        </p:nvSpPr>
        <p:spPr>
          <a:xfrm>
            <a:off x="8669835" y="4686143"/>
            <a:ext cx="382725" cy="327817"/>
          </a:xfrm>
          <a:prstGeom prst="hexag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45F8-ED28-48DC-9A11-276372E50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9672" y="474399"/>
            <a:ext cx="6634200" cy="608400"/>
          </a:xfrm>
        </p:spPr>
        <p:txBody>
          <a:bodyPr/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 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D7915-C56D-4A6E-8EC9-58D6698E5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9671" y="1609846"/>
            <a:ext cx="6824775" cy="88442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Verlet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 is a numerical method used to integrate Newton's equations of motion. It is frequently used to calculate trajectories of particles in molecular dynamics simulations and video games.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AD90A-1387-4548-ACDB-1A79EAD9046E}"/>
              </a:ext>
            </a:extLst>
          </p:cNvPr>
          <p:cNvSpPr txBox="1"/>
          <p:nvPr/>
        </p:nvSpPr>
        <p:spPr>
          <a:xfrm>
            <a:off x="876300" y="2156251"/>
            <a:ext cx="411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2</a:t>
            </a:r>
            <a:endParaRPr lang="en-IN" sz="4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B79B6D-36F0-40DB-AAB7-8778AA9D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1" t="38848" r="10681" b="37666"/>
          <a:stretch/>
        </p:blipFill>
        <p:spPr>
          <a:xfrm>
            <a:off x="2588399" y="2725311"/>
            <a:ext cx="5227320" cy="1211580"/>
          </a:xfrm>
          <a:prstGeom prst="rect">
            <a:avLst/>
          </a:prstGeom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7C5ED326-F003-4B5A-899A-024DEAFCD292}"/>
              </a:ext>
            </a:extLst>
          </p:cNvPr>
          <p:cNvSpPr/>
          <p:nvPr/>
        </p:nvSpPr>
        <p:spPr>
          <a:xfrm>
            <a:off x="8519160" y="4602480"/>
            <a:ext cx="411480" cy="342900"/>
          </a:xfrm>
          <a:prstGeom prst="hexagon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N" dirty="0">
              <a:solidFill>
                <a:schemeClr val="accent1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653F2-80BF-4F93-A95F-9AF1B3FE6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16" t="33033" r="19572" b="62135"/>
          <a:stretch/>
        </p:blipFill>
        <p:spPr>
          <a:xfrm>
            <a:off x="3144145" y="4167930"/>
            <a:ext cx="4115828" cy="248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205F0-6D25-4EA9-98E2-8BDA740A928E}"/>
              </a:ext>
            </a:extLst>
          </p:cNvPr>
          <p:cNvSpPr txBox="1"/>
          <p:nvPr/>
        </p:nvSpPr>
        <p:spPr>
          <a:xfrm>
            <a:off x="320039" y="4716780"/>
            <a:ext cx="8294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:https://resources.saylor.org/</a:t>
            </a:r>
            <a:r>
              <a:rPr lang="en-US" sz="1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wwwresources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/archived/site/wp-content/uploads/2011/06/MA221-6.1.pdf</a:t>
            </a:r>
            <a:endParaRPr lang="en-IN" sz="1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7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" dirty="0"/>
              <a:t> 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2D second order diffusion (NS equations ) at different time steps using Python and getting the final velocity profile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Analytical and Verlet trajectory of a particle in motion ( error analysis after the simulation 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172E4C-591F-4DF8-A4E3-AACE6362C8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C8BCB-4D00-488F-A94C-913A43F68044}"/>
              </a:ext>
            </a:extLst>
          </p:cNvPr>
          <p:cNvSpPr txBox="1"/>
          <p:nvPr/>
        </p:nvSpPr>
        <p:spPr>
          <a:xfrm>
            <a:off x="327660" y="25146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- functions</a:t>
            </a:r>
            <a:endParaRPr lang="en-IN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1C6D3A-73E0-405A-A12E-B7E79AF62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953475"/>
              </p:ext>
            </p:extLst>
          </p:nvPr>
        </p:nvGraphicFramePr>
        <p:xfrm>
          <a:off x="480060" y="943610"/>
          <a:ext cx="8229600" cy="28498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19300">
                  <a:extLst>
                    <a:ext uri="{9D8B030D-6E8A-4147-A177-3AD203B41FA5}">
                      <a16:colId xmlns:a16="http://schemas.microsoft.com/office/drawing/2014/main" val="63351080"/>
                    </a:ext>
                  </a:extLst>
                </a:gridCol>
                <a:gridCol w="6210300">
                  <a:extLst>
                    <a:ext uri="{9D8B030D-6E8A-4147-A177-3AD203B41FA5}">
                      <a16:colId xmlns:a16="http://schemas.microsoft.com/office/drawing/2014/main" val="2464969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Python Library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Functions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36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numpy</a:t>
                      </a:r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a Python library used for working with arrays.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5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matplotlib is a comprehensive library for creating static, animated, and</a:t>
                      </a:r>
                    </a:p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interactive visualizations in Python.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50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mpl_toolkits.mplot3d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Generating 3D plots using the mplot3d toolkit.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98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set_xlim</a:t>
                      </a:r>
                      <a:r>
                        <a:rPr lang="en-IN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 , </a:t>
                      </a:r>
                      <a:r>
                        <a:rPr lang="en-IN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set_ylim</a:t>
                      </a:r>
                      <a:r>
                        <a:rPr lang="en-IN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in axes module of matplotlib library is used to set the x-axis , y-axis view limits.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14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pyplot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pyplot</a:t>
                      </a:r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a collection of functions that make matplotlib work like</a:t>
                      </a:r>
                    </a:p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MATLAB.</a:t>
                      </a:r>
                      <a:endParaRPr lang="en-IN" sz="1600" dirty="0">
                        <a:solidFill>
                          <a:schemeClr val="bg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78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641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FD471-C761-48AE-A3BA-D12E6EF944B8}"/>
              </a:ext>
            </a:extLst>
          </p:cNvPr>
          <p:cNvSpPr txBox="1"/>
          <p:nvPr/>
        </p:nvSpPr>
        <p:spPr>
          <a:xfrm>
            <a:off x="480060" y="137160"/>
            <a:ext cx="74371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 </a:t>
            </a:r>
          </a:p>
          <a:p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-1 :Solving 2D second order diffusion (NS equations ) at different time steps using Python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analysis shows the final velocity profile for 2D diffusion when the initial conditions are a square wave and the boundary conditions are unity.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 (variables ) 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31 (number of x spatial points 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31 (number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of y spatial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 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17  (number of temporal points 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nu = .05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spacing,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dx = 2 /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- 1) 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/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- 1)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sigma = .25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dt = sigma * dx *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nu</a:t>
            </a:r>
          </a:p>
          <a:p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7E41D575-2167-4B3E-9AF4-D3FA2D499A3C}"/>
              </a:ext>
            </a:extLst>
          </p:cNvPr>
          <p:cNvSpPr/>
          <p:nvPr/>
        </p:nvSpPr>
        <p:spPr>
          <a:xfrm>
            <a:off x="4198620" y="2346960"/>
            <a:ext cx="373380" cy="23850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D6E209-8446-41F8-88D2-EDC19254948B}"/>
              </a:ext>
            </a:extLst>
          </p:cNvPr>
          <p:cNvSpPr/>
          <p:nvPr/>
        </p:nvSpPr>
        <p:spPr>
          <a:xfrm>
            <a:off x="4678680" y="3314700"/>
            <a:ext cx="3421380" cy="518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declarations in Python code part -1 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374FA4-DC28-4815-9551-60E60932F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74F154-8AD1-474B-A88F-C707B5E4ED8F}"/>
              </a:ext>
            </a:extLst>
          </p:cNvPr>
          <p:cNvSpPr txBox="1"/>
          <p:nvPr/>
        </p:nvSpPr>
        <p:spPr>
          <a:xfrm>
            <a:off x="449580" y="215920"/>
            <a:ext cx="684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Initial conditions, at t = 0</a:t>
            </a:r>
          </a:p>
          <a:p>
            <a:r>
              <a:rPr lang="en-IN" u="sng" dirty="0"/>
              <a:t>      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367E7B-1C7A-4A35-B8E2-4F890C571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33333" r="40584" b="48296"/>
          <a:stretch/>
        </p:blipFill>
        <p:spPr>
          <a:xfrm>
            <a:off x="822960" y="739140"/>
            <a:ext cx="4671060" cy="94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BC429D-E5A3-472C-ABE7-9690D49A95A2}"/>
              </a:ext>
            </a:extLst>
          </p:cNvPr>
          <p:cNvSpPr txBox="1"/>
          <p:nvPr/>
        </p:nvSpPr>
        <p:spPr>
          <a:xfrm>
            <a:off x="449580" y="1828800"/>
            <a:ext cx="7962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x=0 and x=2, y=0 and y=2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u[0,:,:] = u[nx-1,:,:] = u[:,0,:] = u[:,ny-1,:] = 1</a:t>
            </a:r>
          </a:p>
          <a:p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pl-P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v[0,:,:] = v[nx-1,:,:] = v[:,0,:] = v[:,ny-1,:] = 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algorithm to solve the problem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(a)  Space – time discretization                      (b) Numerical scheme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5C9290-1511-4471-AB62-CB1B48190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57037" r="76501" b="31852"/>
          <a:stretch/>
        </p:blipFill>
        <p:spPr>
          <a:xfrm>
            <a:off x="822960" y="3733800"/>
            <a:ext cx="2274418" cy="9372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6741CB-B771-4774-B236-9E2D03291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0" t="74963" r="80083" b="15408"/>
          <a:stretch/>
        </p:blipFill>
        <p:spPr>
          <a:xfrm>
            <a:off x="4571999" y="3771364"/>
            <a:ext cx="1660815" cy="7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98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BBF1F3-BECB-4F64-AB6F-A0A20640EB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11806-E8C5-46B6-BA67-2E8E7CE14F44}"/>
              </a:ext>
            </a:extLst>
          </p:cNvPr>
          <p:cNvSpPr txBox="1"/>
          <p:nvPr/>
        </p:nvSpPr>
        <p:spPr>
          <a:xfrm>
            <a:off x="342900" y="29718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Discrete equation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D36CA-911E-4FB5-82A8-B89FAFFA9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0" t="33037" r="30000" b="43852"/>
          <a:stretch/>
        </p:blipFill>
        <p:spPr>
          <a:xfrm>
            <a:off x="632460" y="739140"/>
            <a:ext cx="4160520" cy="1287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1585F-8736-4E56-A766-83E4345EF2D8}"/>
              </a:ext>
            </a:extLst>
          </p:cNvPr>
          <p:cNvSpPr txBox="1"/>
          <p:nvPr/>
        </p:nvSpPr>
        <p:spPr>
          <a:xfrm>
            <a:off x="426720" y="2087880"/>
            <a:ext cx="786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Code :</a:t>
            </a:r>
            <a:endParaRPr lang="en-IN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837FF4-CB50-419B-ABCE-AFDABFCC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20148" r="51917" b="37185"/>
          <a:stretch/>
        </p:blipFill>
        <p:spPr>
          <a:xfrm>
            <a:off x="632460" y="2433853"/>
            <a:ext cx="4541520" cy="245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09315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999</Words>
  <Application>Microsoft Office PowerPoint</Application>
  <PresentationFormat>On-screen Show (16:9)</PresentationFormat>
  <Paragraphs>157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Inria Sans</vt:lpstr>
      <vt:lpstr>Saira Semi Condensed</vt:lpstr>
      <vt:lpstr>Times New Roman</vt:lpstr>
      <vt:lpstr>Titillium Web</vt:lpstr>
      <vt:lpstr>Wingdings</vt:lpstr>
      <vt:lpstr>Gurney template</vt:lpstr>
      <vt:lpstr>Solving 2D diffusion velocity profile(Navier stokes equation ) and Verlet Integration in SHM using Python</vt:lpstr>
      <vt:lpstr>OUTLINE </vt:lpstr>
      <vt:lpstr>INTRODUCTION  </vt:lpstr>
      <vt:lpstr>Verlet Integration  </vt:lpstr>
      <vt:lpstr>Objectives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-2 :Verlet integration method to plot trajectories of SHM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2D diffusion (Navier stokes equation ) and Verlet Integration using Python</dc:title>
  <dc:creator>User</dc:creator>
  <cp:lastModifiedBy>Namrata Sarania</cp:lastModifiedBy>
  <cp:revision>5</cp:revision>
  <dcterms:modified xsi:type="dcterms:W3CDTF">2022-04-05T17:38:20Z</dcterms:modified>
</cp:coreProperties>
</file>